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1" r:id="rId2"/>
    <p:sldId id="262" r:id="rId3"/>
    <p:sldId id="263" r:id="rId4"/>
    <p:sldId id="264" r:id="rId5"/>
    <p:sldId id="282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81" r:id="rId15"/>
    <p:sldId id="275" r:id="rId16"/>
    <p:sldId id="277" r:id="rId17"/>
    <p:sldId id="278" r:id="rId18"/>
    <p:sldId id="279" r:id="rId19"/>
    <p:sldId id="280" r:id="rId20"/>
    <p:sldId id="283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rm8b54WfJYXViSofDAamw==" hashData="wjq6GgyiU6WaeV/YFG4n0y3ksmWNn2PZu8POozFw9Pyga5O0qziXkpu023N6DzFZXCf9vNV+asNolJ3yHLb1oA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6400" autoAdjust="0"/>
  </p:normalViewPr>
  <p:slideViewPr>
    <p:cSldViewPr snapToGrid="0" showGuides="1">
      <p:cViewPr varScale="1">
        <p:scale>
          <a:sx n="97" d="100"/>
          <a:sy n="97" d="100"/>
        </p:scale>
        <p:origin x="1450" y="2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8FC00-8182-488B-B797-C81029CA61C8}" type="datetimeFigureOut">
              <a:rPr lang="de-AT" smtClean="0"/>
              <a:t>02.02.2026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1ABF7-4CC4-42BC-9BFF-2C2227DD131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295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3F34402B-C213-1A90-38F3-9F1B06CF7C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627" y="431483"/>
            <a:ext cx="6462425" cy="323526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A7DF901D-A027-EE5B-EBED-89E64DDF0F36}"/>
              </a:ext>
            </a:extLst>
          </p:cNvPr>
          <p:cNvSpPr txBox="1"/>
          <p:nvPr userDrawn="1"/>
        </p:nvSpPr>
        <p:spPr>
          <a:xfrm>
            <a:off x="2807380" y="4781423"/>
            <a:ext cx="6577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chemeClr val="bg2">
                    <a:lumMod val="10000"/>
                  </a:schemeClr>
                </a:solidFill>
              </a:rPr>
              <a:t>Checke deinen Wissenstand!</a:t>
            </a:r>
            <a:endParaRPr lang="de-AT" sz="2800" dirty="0" err="1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5BF6A7-0D0C-3389-75FC-9DC7DEA0F452}"/>
              </a:ext>
            </a:extLst>
          </p:cNvPr>
          <p:cNvSpPr txBox="1"/>
          <p:nvPr userDrawn="1"/>
        </p:nvSpPr>
        <p:spPr>
          <a:xfrm>
            <a:off x="2686834" y="5618063"/>
            <a:ext cx="5542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2">
                    <a:lumMod val="10000"/>
                  </a:schemeClr>
                </a:solidFill>
              </a:rPr>
              <a:t>Präsentations-Modus starten &amp; weiter jeweils mit </a:t>
            </a:r>
            <a:endParaRPr lang="de-AT" sz="2000" dirty="0" err="1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F1E9BAF-88C9-CE3E-10E7-2CD1944809B2}"/>
              </a:ext>
            </a:extLst>
          </p:cNvPr>
          <p:cNvGrpSpPr/>
          <p:nvPr userDrawn="1"/>
        </p:nvGrpSpPr>
        <p:grpSpPr>
          <a:xfrm>
            <a:off x="8229787" y="5461177"/>
            <a:ext cx="757270" cy="713881"/>
            <a:chOff x="6927448" y="4857328"/>
            <a:chExt cx="1143018" cy="923331"/>
          </a:xfrm>
        </p:grpSpPr>
        <p:pic>
          <p:nvPicPr>
            <p:cNvPr id="9" name="Grafik 8" descr="Caretzeichen nach links mit einfarbiger Füllung">
              <a:extLst>
                <a:ext uri="{FF2B5EF4-FFF2-40B4-BE49-F238E27FC236}">
                  <a16:creationId xmlns:a16="http://schemas.microsoft.com/office/drawing/2014/main" id="{CA5B9BE7-9223-C43E-C00E-D79A6E571B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927448" y="5068530"/>
              <a:ext cx="523221" cy="523221"/>
            </a:xfrm>
            <a:prstGeom prst="rect">
              <a:avLst/>
            </a:prstGeom>
          </p:spPr>
        </p:pic>
        <p:pic>
          <p:nvPicPr>
            <p:cNvPr id="10" name="Grafik 9" descr="Caretzeichen nach links mit einfarbiger Füllung">
              <a:extLst>
                <a:ext uri="{FF2B5EF4-FFF2-40B4-BE49-F238E27FC236}">
                  <a16:creationId xmlns:a16="http://schemas.microsoft.com/office/drawing/2014/main" id="{3111F2D1-FD73-BF7E-32E1-02D9042D58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7237344" y="4857328"/>
              <a:ext cx="523221" cy="523221"/>
            </a:xfrm>
            <a:prstGeom prst="rect">
              <a:avLst/>
            </a:prstGeom>
          </p:spPr>
        </p:pic>
        <p:pic>
          <p:nvPicPr>
            <p:cNvPr id="11" name="Grafik 10" descr="Caretzeichen nach links mit einfarbiger Füllung">
              <a:extLst>
                <a:ext uri="{FF2B5EF4-FFF2-40B4-BE49-F238E27FC236}">
                  <a16:creationId xmlns:a16="http://schemas.microsoft.com/office/drawing/2014/main" id="{06914957-EE3B-AE1F-BD01-EDFFB9FA5A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7547245" y="5064067"/>
              <a:ext cx="523221" cy="523221"/>
            </a:xfrm>
            <a:prstGeom prst="rect">
              <a:avLst/>
            </a:prstGeom>
          </p:spPr>
        </p:pic>
        <p:pic>
          <p:nvPicPr>
            <p:cNvPr id="12" name="Grafik 11" descr="Caretzeichen nach links mit einfarbiger Füllung">
              <a:extLst>
                <a:ext uri="{FF2B5EF4-FFF2-40B4-BE49-F238E27FC236}">
                  <a16:creationId xmlns:a16="http://schemas.microsoft.com/office/drawing/2014/main" id="{1F70C2CD-C146-4353-0D5B-2B15D2ABA4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7237345" y="5257438"/>
              <a:ext cx="523221" cy="523221"/>
            </a:xfrm>
            <a:prstGeom prst="rect">
              <a:avLst/>
            </a:prstGeom>
          </p:spPr>
        </p:pic>
      </p:grp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D431AAA-6823-CF06-356B-B20BC17942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00627" y="3962527"/>
            <a:ext cx="6462425" cy="523220"/>
          </a:xfrm>
          <a:solidFill>
            <a:schemeClr val="tx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Modul/Thema</a:t>
            </a:r>
            <a:endParaRPr lang="de-AT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CB2AA5D-49FA-05EF-8865-C585381F5CA2}"/>
              </a:ext>
            </a:extLst>
          </p:cNvPr>
          <p:cNvSpPr txBox="1"/>
          <p:nvPr userDrawn="1"/>
        </p:nvSpPr>
        <p:spPr>
          <a:xfrm>
            <a:off x="7461423" y="1221288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06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geAntwort Standart Folie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C9652A-60CB-C49F-FED4-968C0ACD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68CFBAD-E57D-532F-66D6-564B864460D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0248" y="1020872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CEF510F-B65F-BD23-79EE-341B2D9684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2" y="1020872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18BC965-368D-6558-DAC1-4C5D0630C4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13" y="75414"/>
            <a:ext cx="5664740" cy="854899"/>
          </a:xfr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MODUL/THEMA</a:t>
            </a:r>
            <a:endParaRPr lang="de-AT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F434B9C-6B31-B83B-A981-68C48AB5B7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0249" y="75413"/>
            <a:ext cx="5664740" cy="854899"/>
          </a:xfr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Untertitel / Untertitel</a:t>
            </a:r>
            <a:endParaRPr lang="de-AT" dirty="0"/>
          </a:p>
        </p:txBody>
      </p:sp>
      <p:sp>
        <p:nvSpPr>
          <p:cNvPr id="2" name="Textplatzhalter 8">
            <a:extLst>
              <a:ext uri="{FF2B5EF4-FFF2-40B4-BE49-F238E27FC236}">
                <a16:creationId xmlns:a16="http://schemas.microsoft.com/office/drawing/2014/main" id="{EE6CA6CF-9097-00DC-4BD7-C3D779AD6A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09" y="3076668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A1D9044-B95D-0A0A-22C1-F912C157B5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009" y="2048770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5" name="Textplatzhalter 8">
            <a:extLst>
              <a:ext uri="{FF2B5EF4-FFF2-40B4-BE49-F238E27FC236}">
                <a16:creationId xmlns:a16="http://schemas.microsoft.com/office/drawing/2014/main" id="{F4D6FF7B-3FB9-6568-6725-B2E3F25050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7009" y="4104566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553272F7-7717-0639-0BF9-52E73AA83B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7009" y="5132464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07908179-FED7-C7BB-36EE-B51442FE4013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300247" y="2049840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76743905-A13E-9139-E17A-5F24DFE2614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300247" y="3087592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F859AECC-7399-CA9B-50F7-D3C36B9DF5E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300247" y="4110028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9ACFE9D6-0607-B9D5-8B22-D5E79C802FD9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300247" y="5132464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</p:spTree>
    <p:extLst>
      <p:ext uri="{BB962C8B-B14F-4D97-AF65-F5344CB8AC3E}">
        <p14:creationId xmlns:p14="http://schemas.microsoft.com/office/powerpoint/2010/main" val="254834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EF362D-4AF8-CFDC-2500-2D63ADCF3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1211346"/>
            <a:ext cx="11737974" cy="5184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264A9E-F347-BB04-247E-26019FC2B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1523" y="6471977"/>
            <a:ext cx="463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B373D61-8D74-469F-BEEB-6F4B68B959F8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8" name="Grafik 7" descr="Ein Bild, das Schrift, Text, Grafiken, Grafikdesign enthält.&#10;&#10;KI-generierte Inhalte können fehlerhaft sein.">
            <a:extLst>
              <a:ext uri="{FF2B5EF4-FFF2-40B4-BE49-F238E27FC236}">
                <a16:creationId xmlns:a16="http://schemas.microsoft.com/office/drawing/2014/main" id="{607FAB39-6588-F1B3-2586-E1A7E357446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140" y="6455356"/>
            <a:ext cx="1905720" cy="365124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3A2465CD-38A2-CAD2-8D0D-CDF79FD72E1D}"/>
              </a:ext>
            </a:extLst>
          </p:cNvPr>
          <p:cNvCxnSpPr/>
          <p:nvPr userDrawn="1"/>
        </p:nvCxnSpPr>
        <p:spPr>
          <a:xfrm>
            <a:off x="11386159" y="6487873"/>
            <a:ext cx="0" cy="33044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5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143" userDrawn="1">
          <p15:clr>
            <a:srgbClr val="F26B43"/>
          </p15:clr>
        </p15:guide>
        <p15:guide id="4" pos="7537" userDrawn="1">
          <p15:clr>
            <a:srgbClr val="F26B43"/>
          </p15:clr>
        </p15:guide>
        <p15:guide id="6" orient="horz" pos="4065" userDrawn="1">
          <p15:clr>
            <a:srgbClr val="A4A3A4"/>
          </p15:clr>
        </p15:guide>
        <p15:guide id="7" orient="horz" pos="4020" userDrawn="1">
          <p15:clr>
            <a:srgbClr val="A4A3A4"/>
          </p15:clr>
        </p15:guide>
        <p15:guide id="9" orient="horz" pos="22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32D1EB9-111B-1AC1-D441-02EC44B43E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de-DE" dirty="0"/>
              <a:t>Schusszeiten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823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E2F82-C090-807F-C316-2F304E156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B8EE642-DE2A-A0FD-8813-29B348BF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10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4D7AE-4E49-8A9E-383A-6BE0491361E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16.8. bis 15.11.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137FDF-7DDB-C016-A461-5E0BC10202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Hirsche - Klasse I und IIB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DC8054B-8C01-FB62-6B8B-BA152755D8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C290473-3622-7ED4-6BE1-D047BDDDC7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Mix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B380976-2282-EA62-67C9-7401CE0E2E82}"/>
              </a:ext>
            </a:extLst>
          </p:cNvPr>
          <p:cNvSpPr txBox="1">
            <a:spLocks/>
          </p:cNvSpPr>
          <p:nvPr/>
        </p:nvSpPr>
        <p:spPr>
          <a:xfrm>
            <a:off x="6300248" y="201956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31.1.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433E86FE-98FD-9CEB-9CC2-D4DE70D83F90}"/>
              </a:ext>
            </a:extLst>
          </p:cNvPr>
          <p:cNvSpPr txBox="1">
            <a:spLocks/>
          </p:cNvSpPr>
          <p:nvPr/>
        </p:nvSpPr>
        <p:spPr>
          <a:xfrm>
            <a:off x="227012" y="201956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Dachse (adult)</a:t>
            </a:r>
            <a:endParaRPr lang="de-AT" dirty="0"/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E99255C1-AFFE-CD8D-FBE3-A70577E5D059}"/>
              </a:ext>
            </a:extLst>
          </p:cNvPr>
          <p:cNvSpPr txBox="1">
            <a:spLocks/>
          </p:cNvSpPr>
          <p:nvPr/>
        </p:nvSpPr>
        <p:spPr>
          <a:xfrm>
            <a:off x="6300248" y="301792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31.12.</a:t>
            </a:r>
            <a:endParaRPr lang="de-AT" sz="3200" dirty="0"/>
          </a:p>
        </p:txBody>
      </p:sp>
      <p:sp>
        <p:nvSpPr>
          <p:cNvPr id="18" name="Textplatzhalter 3">
            <a:extLst>
              <a:ext uri="{FF2B5EF4-FFF2-40B4-BE49-F238E27FC236}">
                <a16:creationId xmlns:a16="http://schemas.microsoft.com/office/drawing/2014/main" id="{29BA5185-E777-6474-A624-C8DEC2B2887D}"/>
              </a:ext>
            </a:extLst>
          </p:cNvPr>
          <p:cNvSpPr txBox="1">
            <a:spLocks/>
          </p:cNvSpPr>
          <p:nvPr/>
        </p:nvSpPr>
        <p:spPr>
          <a:xfrm>
            <a:off x="227012" y="301792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Tiere und Kälber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50AF6DB5-9407-2005-01EB-B6EC5E047E8E}"/>
              </a:ext>
            </a:extLst>
          </p:cNvPr>
          <p:cNvSpPr txBox="1">
            <a:spLocks/>
          </p:cNvSpPr>
          <p:nvPr/>
        </p:nvSpPr>
        <p:spPr>
          <a:xfrm>
            <a:off x="6300248" y="4016619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21.9. bis 31.1.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470823FD-A044-53D5-0B0D-4D031F69AB95}"/>
              </a:ext>
            </a:extLst>
          </p:cNvPr>
          <p:cNvSpPr txBox="1">
            <a:spLocks/>
          </p:cNvSpPr>
          <p:nvPr/>
        </p:nvSpPr>
        <p:spPr>
          <a:xfrm>
            <a:off x="227012" y="4016619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Blässhühner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9F545A60-5587-7333-943F-551CD16FE30C}"/>
              </a:ext>
            </a:extLst>
          </p:cNvPr>
          <p:cNvSpPr txBox="1">
            <a:spLocks/>
          </p:cNvSpPr>
          <p:nvPr/>
        </p:nvSpPr>
        <p:spPr>
          <a:xfrm>
            <a:off x="6300248" y="501921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1.6. bis 15.10.</a:t>
            </a:r>
            <a:endParaRPr lang="de-AT" sz="3200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0458FF3-E52F-F070-CB62-F6F98A9A6655}"/>
              </a:ext>
            </a:extLst>
          </p:cNvPr>
          <p:cNvSpPr txBox="1">
            <a:spLocks/>
          </p:cNvSpPr>
          <p:nvPr/>
        </p:nvSpPr>
        <p:spPr>
          <a:xfrm>
            <a:off x="227012" y="501921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Mehrjährige Reh-Böcke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2933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1" grpId="0" uiExpand="1" build="p" animBg="1"/>
      <p:bldP spid="11" grpId="1" uiExpand="1" build="p" animBg="1"/>
      <p:bldP spid="12" grpId="0" build="p" animBg="1"/>
      <p:bldP spid="12" grpId="1" build="p" animBg="1"/>
      <p:bldP spid="17" grpId="0" uiExpand="1" build="p" animBg="1"/>
      <p:bldP spid="17" grpId="1" uiExpand="1" build="p" animBg="1"/>
      <p:bldP spid="18" grpId="0" build="p" animBg="1"/>
      <p:bldP spid="18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CD815-1B48-C566-160D-1824C2F3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686D41C-2B56-D670-ED29-5FCD9C37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11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1CF3751-C80B-F48E-1348-F7B0729FAE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EABAAC6-A93B-C876-D8B7-059C797D525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Mix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FFA46222-D780-7E9D-6446-115A492EB9FE}"/>
              </a:ext>
            </a:extLst>
          </p:cNvPr>
          <p:cNvSpPr txBox="1">
            <a:spLocks/>
          </p:cNvSpPr>
          <p:nvPr/>
        </p:nvSpPr>
        <p:spPr>
          <a:xfrm>
            <a:off x="6300248" y="118017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/>
              <a:t>1.9. bis 28.2.</a:t>
            </a:r>
            <a:endParaRPr lang="de-AT" sz="3200" dirty="0"/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BE80A301-C99C-E8E2-E46A-FF3C6A0A3D1D}"/>
              </a:ext>
            </a:extLst>
          </p:cNvPr>
          <p:cNvSpPr txBox="1">
            <a:spLocks/>
          </p:cNvSpPr>
          <p:nvPr/>
        </p:nvSpPr>
        <p:spPr>
          <a:xfrm>
            <a:off x="227012" y="118017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Haus-/Stein-Marder</a:t>
            </a:r>
            <a:endParaRPr lang="de-AT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4D391215-0EBA-8D7E-C594-7967AAF841D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8" y="2150947"/>
            <a:ext cx="5664739" cy="908136"/>
          </a:xfrm>
        </p:spPr>
        <p:txBody>
          <a:bodyPr/>
          <a:lstStyle/>
          <a:p>
            <a:r>
              <a:rPr lang="de-DE" sz="3200" dirty="0"/>
              <a:t>1.9. bis 30.9.</a:t>
            </a:r>
            <a:endParaRPr lang="de-AT" sz="3200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99AB4CB7-65D7-259B-0EAF-F2AF25D321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" y="2150947"/>
            <a:ext cx="5664741" cy="908136"/>
          </a:xfrm>
        </p:spPr>
        <p:txBody>
          <a:bodyPr/>
          <a:lstStyle/>
          <a:p>
            <a:r>
              <a:rPr lang="de-DE" dirty="0"/>
              <a:t>Höckerschwäne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23B951B3-A698-F542-0B08-7361CA35B6AB}"/>
              </a:ext>
            </a:extLst>
          </p:cNvPr>
          <p:cNvSpPr txBox="1">
            <a:spLocks/>
          </p:cNvSpPr>
          <p:nvPr/>
        </p:nvSpPr>
        <p:spPr>
          <a:xfrm>
            <a:off x="6300248" y="312172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1.8. bis 31.12.</a:t>
            </a:r>
            <a:endParaRPr lang="de-AT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0E9F47FE-6DFF-94F0-8327-51F1634504D7}"/>
              </a:ext>
            </a:extLst>
          </p:cNvPr>
          <p:cNvSpPr txBox="1">
            <a:spLocks/>
          </p:cNvSpPr>
          <p:nvPr/>
        </p:nvSpPr>
        <p:spPr>
          <a:xfrm>
            <a:off x="227012" y="312172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Gams-Böcke, Gams-Geißen, Gams-Kitze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009E555E-D648-8F7C-5DB9-7548CF898DC8}"/>
              </a:ext>
            </a:extLst>
          </p:cNvPr>
          <p:cNvSpPr txBox="1">
            <a:spLocks/>
          </p:cNvSpPr>
          <p:nvPr/>
        </p:nvSpPr>
        <p:spPr>
          <a:xfrm>
            <a:off x="6300248" y="4092493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11.9. bis 31.1.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D373E25F-CE5C-3F2A-64B3-6C140BAFCDDF}"/>
              </a:ext>
            </a:extLst>
          </p:cNvPr>
          <p:cNvSpPr txBox="1">
            <a:spLocks/>
          </p:cNvSpPr>
          <p:nvPr/>
        </p:nvSpPr>
        <p:spPr>
          <a:xfrm>
            <a:off x="227012" y="4092493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Waldschnepfen</a:t>
            </a:r>
            <a:endParaRPr lang="de-AT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43477D9F-A540-E4B8-2769-2144174C10D1}"/>
              </a:ext>
            </a:extLst>
          </p:cNvPr>
          <p:cNvSpPr txBox="1">
            <a:spLocks/>
          </p:cNvSpPr>
          <p:nvPr/>
        </p:nvSpPr>
        <p:spPr>
          <a:xfrm>
            <a:off x="6300248" y="5063266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1.8. bis 15.12.</a:t>
            </a:r>
            <a:endParaRPr lang="de-AT" sz="3200" dirty="0"/>
          </a:p>
        </p:txBody>
      </p:sp>
      <p:sp>
        <p:nvSpPr>
          <p:cNvPr id="28" name="Textplatzhalter 3">
            <a:extLst>
              <a:ext uri="{FF2B5EF4-FFF2-40B4-BE49-F238E27FC236}">
                <a16:creationId xmlns:a16="http://schemas.microsoft.com/office/drawing/2014/main" id="{913EF761-D593-899F-CBFA-8858C809970B}"/>
              </a:ext>
            </a:extLst>
          </p:cNvPr>
          <p:cNvSpPr txBox="1">
            <a:spLocks/>
          </p:cNvSpPr>
          <p:nvPr/>
        </p:nvSpPr>
        <p:spPr>
          <a:xfrm>
            <a:off x="227012" y="5063266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Stein-Böcke, Stein-Geißen, Stein-Kitze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5774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animBg="1"/>
      <p:bldP spid="13" grpId="1" uiExpand="1" build="p" animBg="1"/>
      <p:bldP spid="14" grpId="0" build="p" animBg="1"/>
      <p:bldP spid="14" grpId="1" build="p" animBg="1"/>
      <p:bldP spid="15" grpId="0" uiExpand="1" build="p" animBg="1"/>
      <p:bldP spid="15" grpId="1" uiExpand="1" build="p" animBg="1"/>
      <p:bldP spid="16" grpId="0" build="p" animBg="1"/>
      <p:bldP spid="16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  <p:bldP spid="27" grpId="0" uiExpand="1" build="p" animBg="1"/>
      <p:bldP spid="27" grpId="1" uiExpand="1" build="p" animBg="1"/>
      <p:bldP spid="28" grpId="0" build="p" animBg="1"/>
      <p:bldP spid="28" grpI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6D8A0-5514-151B-831A-7ADF39181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F694BB4-3414-98E3-D111-3B3654AD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12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6BFEBA8-1D73-5E8B-80BC-85410B8A31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204B8D2-B069-B1CA-5BFC-295348B0FA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Schalenwild + Nagetierartige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AE8819EE-15E4-C5AA-1555-3E8780D43BDB}"/>
              </a:ext>
            </a:extLst>
          </p:cNvPr>
          <p:cNvSpPr txBox="1">
            <a:spLocks/>
          </p:cNvSpPr>
          <p:nvPr/>
        </p:nvSpPr>
        <p:spPr>
          <a:xfrm>
            <a:off x="6300249" y="1049986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31.12.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6FB4DAA4-33FE-FD76-46D9-5F8FC2FDFF22}"/>
              </a:ext>
            </a:extLst>
          </p:cNvPr>
          <p:cNvSpPr txBox="1">
            <a:spLocks/>
          </p:cNvSpPr>
          <p:nvPr/>
        </p:nvSpPr>
        <p:spPr>
          <a:xfrm>
            <a:off x="227013" y="1049986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Reh-Geißen und Kitze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5B99A62F-040A-E746-5513-D151EE54250A}"/>
              </a:ext>
            </a:extLst>
          </p:cNvPr>
          <p:cNvSpPr txBox="1">
            <a:spLocks/>
          </p:cNvSpPr>
          <p:nvPr/>
        </p:nvSpPr>
        <p:spPr>
          <a:xfrm>
            <a:off x="6300249" y="202042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1.8. bis 15.12.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2A5FB11F-AA18-6D6D-F78B-41071DC3B13A}"/>
              </a:ext>
            </a:extLst>
          </p:cNvPr>
          <p:cNvSpPr txBox="1">
            <a:spLocks/>
          </p:cNvSpPr>
          <p:nvPr/>
        </p:nvSpPr>
        <p:spPr>
          <a:xfrm>
            <a:off x="227013" y="202042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Stein-Böcke, Stein-Geißen, Stein-Kitze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B42112-5178-963A-045F-2F98753EF20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9" y="3046183"/>
            <a:ext cx="5664739" cy="908136"/>
          </a:xfrm>
        </p:spPr>
        <p:txBody>
          <a:bodyPr/>
          <a:lstStyle/>
          <a:p>
            <a:r>
              <a:rPr lang="de-DE" sz="3200" dirty="0"/>
              <a:t>16.8. bis 15.11.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F8C20E-69DC-9A2D-487D-B48E128EF4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3" y="3046183"/>
            <a:ext cx="5664741" cy="908136"/>
          </a:xfrm>
        </p:spPr>
        <p:txBody>
          <a:bodyPr/>
          <a:lstStyle/>
          <a:p>
            <a:r>
              <a:rPr lang="de-DE" dirty="0"/>
              <a:t>Hirsche - Klasse I und IIB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D9983A01-65E1-CFE4-1FF5-B2726C562C8E}"/>
              </a:ext>
            </a:extLst>
          </p:cNvPr>
          <p:cNvSpPr txBox="1">
            <a:spLocks/>
          </p:cNvSpPr>
          <p:nvPr/>
        </p:nvSpPr>
        <p:spPr>
          <a:xfrm>
            <a:off x="6300249" y="404487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1.6. bis </a:t>
            </a:r>
            <a:r>
              <a:rPr lang="de-DE"/>
              <a:t>31.12.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69B6443F-EDED-108E-7E4C-02DDDFBA331B}"/>
              </a:ext>
            </a:extLst>
          </p:cNvPr>
          <p:cNvSpPr txBox="1">
            <a:spLocks/>
          </p:cNvSpPr>
          <p:nvPr/>
        </p:nvSpPr>
        <p:spPr>
          <a:xfrm>
            <a:off x="227013" y="404487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Schmaltiere, nichtführende Tiere und Schmalspießer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84579144-EBB8-545D-63C7-8C5F06EB9732}"/>
              </a:ext>
            </a:extLst>
          </p:cNvPr>
          <p:cNvSpPr txBox="1">
            <a:spLocks/>
          </p:cNvSpPr>
          <p:nvPr/>
        </p:nvSpPr>
        <p:spPr>
          <a:xfrm>
            <a:off x="6300249" y="5047473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1.6. bis 15.10.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D67D7B02-DAF6-5A50-D4BC-1F284A4CAC1F}"/>
              </a:ext>
            </a:extLst>
          </p:cNvPr>
          <p:cNvSpPr txBox="1">
            <a:spLocks/>
          </p:cNvSpPr>
          <p:nvPr/>
        </p:nvSpPr>
        <p:spPr>
          <a:xfrm>
            <a:off x="227013" y="5047473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Mehrjährige Reh-Böcke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9881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 animBg="1"/>
      <p:bldP spid="19" grpId="1" uiExpand="1" build="p" animBg="1"/>
      <p:bldP spid="20" grpId="0" build="p" animBg="1"/>
      <p:bldP spid="20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3" grpId="0" uiExpand="1" build="p" animBg="1"/>
      <p:bldP spid="3" grpId="1" uiExpand="1" build="p" animBg="1"/>
      <p:bldP spid="4" grpId="0" build="p" animBg="1"/>
      <p:bldP spid="4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36A7C-030C-C336-A94E-809235378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22839C0-7CAA-16FB-A620-886840EC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13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0AE388-E965-585C-22B6-F4827034E28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1.9. bis 28.2.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784052-25BF-72A3-9CBB-CD608475BD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Haus-/Stein-Marder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1C0A97-EB2A-FF57-6C5C-B54B117378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9986487-EAD0-5D51-D41E-FA5628089D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Haar-Raubwild, Schwarzwild, …, Federwild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BA877137-1DDA-CC57-3DAA-38F48150B523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ganzjährig </a:t>
            </a:r>
            <a:r>
              <a:rPr lang="de-DE" sz="1800" dirty="0"/>
              <a:t>(1.4. bis 31.3.)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EDE8AA6E-9C20-1279-A41A-790A15E8BC25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Schwarzwild, Bisamratten, Marderhunde, Waschbären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11AE0A9-B876-8E62-22F0-4B615643CFB8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/>
              <a:t>21.10. bis 31.1.</a:t>
            </a:r>
            <a:endParaRPr lang="de-AT" sz="3200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6A3624B-3FC6-79D8-F664-1BE7231F1286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Türkentauben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503BCE5E-1F3D-A40A-7CCE-F30824B5E67E}"/>
              </a:ext>
            </a:extLst>
          </p:cNvPr>
          <p:cNvSpPr txBox="1">
            <a:spLocks/>
          </p:cNvSpPr>
          <p:nvPr/>
        </p:nvSpPr>
        <p:spPr>
          <a:xfrm>
            <a:off x="6300248" y="3953893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1.9. bis 31.1.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427C9BEC-B5D3-67DE-5313-7A2BBEFFDB9F}"/>
              </a:ext>
            </a:extLst>
          </p:cNvPr>
          <p:cNvSpPr txBox="1">
            <a:spLocks/>
          </p:cNvSpPr>
          <p:nvPr/>
        </p:nvSpPr>
        <p:spPr>
          <a:xfrm>
            <a:off x="227012" y="3953893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Schwimm-Enten: Stock-, Krick-Ente Tauch-Enten: Tafel-, Reiher-Ente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E7529AAF-763B-8ACA-78EB-1777669F9AEB}"/>
              </a:ext>
            </a:extLst>
          </p:cNvPr>
          <p:cNvSpPr txBox="1">
            <a:spLocks/>
          </p:cNvSpPr>
          <p:nvPr/>
        </p:nvSpPr>
        <p:spPr>
          <a:xfrm>
            <a:off x="6300248" y="495648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1.9. bis 31.12.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2F5E5CBC-C06E-5ED1-AA3D-C02C0A40E6F9}"/>
              </a:ext>
            </a:extLst>
          </p:cNvPr>
          <p:cNvSpPr txBox="1">
            <a:spLocks/>
          </p:cNvSpPr>
          <p:nvPr/>
        </p:nvSpPr>
        <p:spPr>
          <a:xfrm>
            <a:off x="227012" y="495648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Lachmöwen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4082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7" grpId="0" uiExpand="1" build="p" animBg="1"/>
      <p:bldP spid="7" grpId="1" uiExpand="1" build="p" animBg="1"/>
      <p:bldP spid="8" grpId="0" build="p" animBg="1"/>
      <p:bldP spid="8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FE510-581C-228B-BD4F-A582BC117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AC47A16-534A-2DA4-DA61-777D84C8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14</a:t>
            </a:fld>
            <a:endParaRPr lang="de-AT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74622690-9088-6983-2051-8CBC5EC48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554" y="367899"/>
            <a:ext cx="9142892" cy="457718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35284F92-A905-5C53-3AFE-980A867F72B4}"/>
              </a:ext>
            </a:extLst>
          </p:cNvPr>
          <p:cNvSpPr txBox="1"/>
          <p:nvPr/>
        </p:nvSpPr>
        <p:spPr>
          <a:xfrm>
            <a:off x="4691040" y="5068075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47CED1F-B9AB-08F1-3E10-7B3B9120380B}"/>
              </a:ext>
            </a:extLst>
          </p:cNvPr>
          <p:cNvSpPr txBox="1"/>
          <p:nvPr/>
        </p:nvSpPr>
        <p:spPr>
          <a:xfrm>
            <a:off x="1800696" y="702104"/>
            <a:ext cx="1344525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l"/>
            <a:r>
              <a:rPr lang="de-DE" sz="2800" b="1" dirty="0">
                <a:solidFill>
                  <a:schemeClr val="bg1"/>
                </a:solidFill>
              </a:rPr>
              <a:t>weiter!</a:t>
            </a:r>
            <a:endParaRPr lang="de-AT" sz="280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9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67065-8C81-BF0A-972E-76CC761A8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02C3083-7C87-5287-B545-C8A5AA84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15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DE82A3-9C3C-AF2F-F6C7-D9FD4A71CF6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1.5. bis 31.12.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E886F2F-77E3-1CE5-C59F-6231179ED1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Schmalgeißen, Bockjährlinge, nichtführende Reh-Geißen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98F0BB-7530-5C9C-9EF5-2D0E680603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D424411-F88A-717C-CFCA-08249C0E14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Schalenwild + Nagetierartige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A479C380-EFFC-7CC5-B6E8-3A51D7CA75D9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31.12.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84098038-3581-CAD6-0ABA-986A56AAB20B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Reh-Geißen und Kitze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6D3740-C566-D2FA-A5DE-E56243E858EF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11.9. bis 31.1.</a:t>
            </a:r>
            <a:endParaRPr lang="de-AT" sz="3200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62F4E49-3437-9C75-DF03-4E1CAA3AC92A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Waldschnepfen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18EC2043-58AB-3CF0-8797-B172E13E1AFB}"/>
              </a:ext>
            </a:extLst>
          </p:cNvPr>
          <p:cNvSpPr txBox="1">
            <a:spLocks/>
          </p:cNvSpPr>
          <p:nvPr/>
        </p:nvSpPr>
        <p:spPr>
          <a:xfrm>
            <a:off x="6300248" y="395330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21.9.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B4992306-7CB3-D1BC-E49B-8BC7FF1FB049}"/>
              </a:ext>
            </a:extLst>
          </p:cNvPr>
          <p:cNvSpPr txBox="1">
            <a:spLocks/>
          </p:cNvSpPr>
          <p:nvPr/>
        </p:nvSpPr>
        <p:spPr>
          <a:xfrm>
            <a:off x="227012" y="395330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Blässhühner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0AE7F5A2-F39A-AE4E-5DE0-7233140D29B2}"/>
              </a:ext>
            </a:extLst>
          </p:cNvPr>
          <p:cNvSpPr txBox="1">
            <a:spLocks/>
          </p:cNvSpPr>
          <p:nvPr/>
        </p:nvSpPr>
        <p:spPr>
          <a:xfrm>
            <a:off x="6300248" y="4928993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1.5. bis 28.2.</a:t>
            </a:r>
            <a:endParaRPr lang="de-AT" sz="3200" dirty="0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0C88725D-50A9-E532-0179-9C386DAFB2E7}"/>
              </a:ext>
            </a:extLst>
          </p:cNvPr>
          <p:cNvSpPr txBox="1">
            <a:spLocks/>
          </p:cNvSpPr>
          <p:nvPr/>
        </p:nvSpPr>
        <p:spPr>
          <a:xfrm>
            <a:off x="227012" y="4928993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Jung-Füchse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90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7" grpId="0" uiExpand="1" build="p" animBg="1"/>
      <p:bldP spid="7" grpId="1" uiExpand="1" build="p" animBg="1"/>
      <p:bldP spid="8" grpId="0" build="p" animBg="1"/>
      <p:bldP spid="8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9" grpId="0" uiExpand="1" build="p" animBg="1"/>
      <p:bldP spid="9" grpId="1" uiExpand="1" build="p" animBg="1"/>
      <p:bldP spid="10" grpId="0" build="p" animBg="1"/>
      <p:bldP spid="10" grpI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C2B1D-5F26-16E3-724C-25A6EC816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B0EE76C-296C-36F5-DCFB-B33531AD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16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94BB6CF-D132-5A5D-666E-AF92D1F895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05D056D-39F3-41DD-481F-B310654B4CE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Hasenartige + Haar-Raubwild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B05CEBC9-EF9E-0FC2-6446-156DA81215C1}"/>
              </a:ext>
            </a:extLst>
          </p:cNvPr>
          <p:cNvSpPr txBox="1">
            <a:spLocks/>
          </p:cNvSpPr>
          <p:nvPr/>
        </p:nvSpPr>
        <p:spPr>
          <a:xfrm>
            <a:off x="6300248" y="112967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1.5.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E2E7299E-7C00-F812-04D8-5635DE37C50C}"/>
              </a:ext>
            </a:extLst>
          </p:cNvPr>
          <p:cNvSpPr txBox="1">
            <a:spLocks/>
          </p:cNvSpPr>
          <p:nvPr/>
        </p:nvSpPr>
        <p:spPr>
          <a:xfrm>
            <a:off x="227012" y="112967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Jung-Dachse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D05EE7-6A58-F364-2403-35768F6BC5A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8" y="2116575"/>
            <a:ext cx="5664739" cy="908136"/>
          </a:xfrm>
        </p:spPr>
        <p:txBody>
          <a:bodyPr/>
          <a:lstStyle/>
          <a:p>
            <a:r>
              <a:rPr lang="de-DE" sz="3200" dirty="0"/>
              <a:t>1.10. bis 15.1.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ED89C1-C9C5-DB40-206B-C780819CAC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" y="2116575"/>
            <a:ext cx="5664741" cy="908136"/>
          </a:xfrm>
        </p:spPr>
        <p:txBody>
          <a:bodyPr/>
          <a:lstStyle/>
          <a:p>
            <a:r>
              <a:rPr lang="de-DE" dirty="0"/>
              <a:t>Feld-Hasen, Schnee-Hasen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E0E144D4-5480-F975-0520-D36E00A3F636}"/>
              </a:ext>
            </a:extLst>
          </p:cNvPr>
          <p:cNvSpPr txBox="1">
            <a:spLocks/>
          </p:cNvSpPr>
          <p:nvPr/>
        </p:nvSpPr>
        <p:spPr>
          <a:xfrm>
            <a:off x="6300248" y="311527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1.7. bis 28.2.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4D23A9BA-59F2-57CA-9D95-E3B0BB8A484D}"/>
              </a:ext>
            </a:extLst>
          </p:cNvPr>
          <p:cNvSpPr txBox="1">
            <a:spLocks/>
          </p:cNvSpPr>
          <p:nvPr/>
        </p:nvSpPr>
        <p:spPr>
          <a:xfrm>
            <a:off x="227012" y="311527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Füchse (adult)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46C860FB-965B-21FA-305E-0CC9A5A258A9}"/>
              </a:ext>
            </a:extLst>
          </p:cNvPr>
          <p:cNvSpPr txBox="1">
            <a:spLocks/>
          </p:cNvSpPr>
          <p:nvPr/>
        </p:nvSpPr>
        <p:spPr>
          <a:xfrm>
            <a:off x="6300248" y="411786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E8B29515-7531-24E6-46A1-F836A489638F}"/>
              </a:ext>
            </a:extLst>
          </p:cNvPr>
          <p:cNvSpPr txBox="1">
            <a:spLocks/>
          </p:cNvSpPr>
          <p:nvPr/>
        </p:nvSpPr>
        <p:spPr>
          <a:xfrm>
            <a:off x="227012" y="411786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Dachse (adult)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87B6EA58-26E8-2F5F-BBE8-A6BE026A3D31}"/>
              </a:ext>
            </a:extLst>
          </p:cNvPr>
          <p:cNvSpPr txBox="1">
            <a:spLocks/>
          </p:cNvSpPr>
          <p:nvPr/>
        </p:nvSpPr>
        <p:spPr>
          <a:xfrm>
            <a:off x="6300248" y="512046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30.11.</a:t>
            </a:r>
            <a:endParaRPr lang="de-AT" sz="3200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F564B43A-8ACE-1DF1-D185-7CCC0AC65644}"/>
              </a:ext>
            </a:extLst>
          </p:cNvPr>
          <p:cNvSpPr txBox="1">
            <a:spLocks/>
          </p:cNvSpPr>
          <p:nvPr/>
        </p:nvSpPr>
        <p:spPr>
          <a:xfrm>
            <a:off x="227012" y="512046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- Klasse III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2768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 animBg="1"/>
      <p:bldP spid="23" grpId="1" uiExpand="1" build="p" animBg="1"/>
      <p:bldP spid="24" grpId="0" build="p" animBg="1"/>
      <p:bldP spid="24" grpId="1" build="p" animBg="1"/>
      <p:bldP spid="3" grpId="0" uiExpand="1" build="p" animBg="1"/>
      <p:bldP spid="3" grpId="1" uiExpand="1" build="p" animBg="1"/>
      <p:bldP spid="4" grpId="0" build="p" animBg="1"/>
      <p:bldP spid="4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  <p:bldP spid="7" grpId="0" uiExpand="1" build="p" animBg="1"/>
      <p:bldP spid="7" grpId="1" uiExpand="1" build="p" animBg="1"/>
      <p:bldP spid="8" grpId="0" build="p" animBg="1"/>
      <p:bldP spid="8" grpI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62287-92B1-4B9F-A603-EC28B986F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8C391C1-3F2A-B954-6446-4C03F98AD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17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F076D8-0791-3AA9-27DE-D298A3EAA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C60A652-3676-BC50-E660-777BC244F5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Hasenartige + Haar-Raubwild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51E09A7D-CBFA-F7D6-DE68-EA128BB54C69}"/>
              </a:ext>
            </a:extLst>
          </p:cNvPr>
          <p:cNvSpPr txBox="1">
            <a:spLocks/>
          </p:cNvSpPr>
          <p:nvPr/>
        </p:nvSpPr>
        <p:spPr>
          <a:xfrm>
            <a:off x="6300249" y="109486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1.6. bis </a:t>
            </a:r>
            <a:r>
              <a:rPr lang="de-DE"/>
              <a:t>31.12.</a:t>
            </a:r>
            <a:endParaRPr lang="de-AT" dirty="0"/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17E6A61F-CD08-50D3-41F2-10B9587D8408}"/>
              </a:ext>
            </a:extLst>
          </p:cNvPr>
          <p:cNvSpPr txBox="1">
            <a:spLocks/>
          </p:cNvSpPr>
          <p:nvPr/>
        </p:nvSpPr>
        <p:spPr>
          <a:xfrm>
            <a:off x="227013" y="109486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Schmaltiere, nichtführende Tiere und Schmalspießer</a:t>
            </a:r>
            <a:endParaRPr lang="de-AT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F6977BB9-2CB1-C2C1-B550-18254C683FA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8" y="2077162"/>
            <a:ext cx="5664739" cy="908136"/>
          </a:xfrm>
        </p:spPr>
        <p:txBody>
          <a:bodyPr/>
          <a:lstStyle/>
          <a:p>
            <a:r>
              <a:rPr lang="de-DE" sz="3200" dirty="0"/>
              <a:t>1.5. bis 31.12.</a:t>
            </a:r>
            <a:endParaRPr lang="de-AT" sz="3200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71C883D4-38BF-944A-31E2-775B1383CC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" y="2077162"/>
            <a:ext cx="5664741" cy="908136"/>
          </a:xfrm>
        </p:spPr>
        <p:txBody>
          <a:bodyPr/>
          <a:lstStyle/>
          <a:p>
            <a:r>
              <a:rPr lang="de-DE" dirty="0"/>
              <a:t>Schmalgeißen, Bockjährlinge, nichtführende Reh-Geißen</a:t>
            </a:r>
            <a:endParaRPr lang="de-AT" dirty="0"/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C3BB4421-3ED9-1015-F403-65CF69913C7D}"/>
              </a:ext>
            </a:extLst>
          </p:cNvPr>
          <p:cNvSpPr txBox="1">
            <a:spLocks/>
          </p:cNvSpPr>
          <p:nvPr/>
        </p:nvSpPr>
        <p:spPr>
          <a:xfrm>
            <a:off x="6300248" y="305945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1.8. bis 31.12.</a:t>
            </a:r>
            <a:endParaRPr lang="de-AT" dirty="0"/>
          </a:p>
        </p:txBody>
      </p:sp>
      <p:sp>
        <p:nvSpPr>
          <p:cNvPr id="18" name="Textplatzhalter 3">
            <a:extLst>
              <a:ext uri="{FF2B5EF4-FFF2-40B4-BE49-F238E27FC236}">
                <a16:creationId xmlns:a16="http://schemas.microsoft.com/office/drawing/2014/main" id="{7CEB1FF0-0B76-32F9-E355-E7D7787497E3}"/>
              </a:ext>
            </a:extLst>
          </p:cNvPr>
          <p:cNvSpPr txBox="1">
            <a:spLocks/>
          </p:cNvSpPr>
          <p:nvPr/>
        </p:nvSpPr>
        <p:spPr>
          <a:xfrm>
            <a:off x="227012" y="305945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Gams-Böcke, Gams-Geißen, Gams-Kitze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C624F83F-CDE1-BCDE-8CB7-B4FCCCA7A8A4}"/>
              </a:ext>
            </a:extLst>
          </p:cNvPr>
          <p:cNvSpPr txBox="1">
            <a:spLocks/>
          </p:cNvSpPr>
          <p:nvPr/>
        </p:nvSpPr>
        <p:spPr>
          <a:xfrm>
            <a:off x="6300248" y="404175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30.9.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9412D82D-37B9-6F94-89E7-7812EA8E3457}"/>
              </a:ext>
            </a:extLst>
          </p:cNvPr>
          <p:cNvSpPr txBox="1">
            <a:spLocks/>
          </p:cNvSpPr>
          <p:nvPr/>
        </p:nvSpPr>
        <p:spPr>
          <a:xfrm>
            <a:off x="227012" y="404175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Murmeltier</a:t>
            </a:r>
            <a:endParaRPr lang="de-AT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17FE3E39-16E5-0433-0B3C-E1A50B383995}"/>
              </a:ext>
            </a:extLst>
          </p:cNvPr>
          <p:cNvSpPr txBox="1">
            <a:spLocks/>
          </p:cNvSpPr>
          <p:nvPr/>
        </p:nvSpPr>
        <p:spPr>
          <a:xfrm>
            <a:off x="6300248" y="502404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31.12.</a:t>
            </a:r>
            <a:endParaRPr lang="de-AT" sz="3200" dirty="0"/>
          </a:p>
        </p:txBody>
      </p:sp>
      <p:sp>
        <p:nvSpPr>
          <p:cNvPr id="28" name="Textplatzhalter 3">
            <a:extLst>
              <a:ext uri="{FF2B5EF4-FFF2-40B4-BE49-F238E27FC236}">
                <a16:creationId xmlns:a16="http://schemas.microsoft.com/office/drawing/2014/main" id="{7DA5C615-1D5F-6C5C-2277-A73563BD48FC}"/>
              </a:ext>
            </a:extLst>
          </p:cNvPr>
          <p:cNvSpPr txBox="1">
            <a:spLocks/>
          </p:cNvSpPr>
          <p:nvPr/>
        </p:nvSpPr>
        <p:spPr>
          <a:xfrm>
            <a:off x="227012" y="502404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Tiere und Kälber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5352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animBg="1"/>
      <p:bldP spid="13" grpId="1" uiExpand="1" build="p" animBg="1"/>
      <p:bldP spid="14" grpId="0" build="p" animBg="1"/>
      <p:bldP spid="14" grpId="1" build="p" animBg="1"/>
      <p:bldP spid="15" grpId="0" uiExpand="1" build="p" animBg="1"/>
      <p:bldP spid="15" grpId="1" uiExpand="1" build="p" animBg="1"/>
      <p:bldP spid="16" grpId="0" build="p" animBg="1"/>
      <p:bldP spid="16" grpId="1" build="p" animBg="1"/>
      <p:bldP spid="17" grpId="0" uiExpand="1" build="p" animBg="1"/>
      <p:bldP spid="17" grpId="1" uiExpand="1" build="p" animBg="1"/>
      <p:bldP spid="18" grpId="0" build="p" animBg="1"/>
      <p:bldP spid="18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7" grpId="0" uiExpand="1" build="p" animBg="1"/>
      <p:bldP spid="27" grpId="1" uiExpand="1" build="p" animBg="1"/>
      <p:bldP spid="28" grpId="0" build="p" animBg="1"/>
      <p:bldP spid="28" grpI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96B45-2FEB-CE53-F69A-FED6CC47B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0E91747-78AC-D4DD-0845-A212FF7D6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18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6A18540-389E-C473-C40C-337BB8BC6E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F7879E7-47D4-1282-172E-FF8E329404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Hasenartige + Haar-Raubwild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CB6AE3F-2B4F-884F-D27E-31A31C8C85EE}"/>
              </a:ext>
            </a:extLst>
          </p:cNvPr>
          <p:cNvSpPr txBox="1">
            <a:spLocks/>
          </p:cNvSpPr>
          <p:nvPr/>
        </p:nvSpPr>
        <p:spPr>
          <a:xfrm>
            <a:off x="6300248" y="1063336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1.7. bis 28.2.</a:t>
            </a:r>
            <a:endParaRPr lang="de-AT" dirty="0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CE5A5A4F-C77B-0E27-577D-F80F137301B8}"/>
              </a:ext>
            </a:extLst>
          </p:cNvPr>
          <p:cNvSpPr txBox="1">
            <a:spLocks/>
          </p:cNvSpPr>
          <p:nvPr/>
        </p:nvSpPr>
        <p:spPr>
          <a:xfrm>
            <a:off x="227012" y="1063336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Füchse (adult)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CE203503-1801-4275-C581-CD959AC32CA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8" y="2045630"/>
            <a:ext cx="5664739" cy="908136"/>
          </a:xfrm>
        </p:spPr>
        <p:txBody>
          <a:bodyPr/>
          <a:lstStyle/>
          <a:p>
            <a:r>
              <a:rPr lang="de-DE" sz="3200" dirty="0"/>
              <a:t>1.10. bis 15.1.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B86A9ED9-2FF3-5FDB-F97D-F92639DFB1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" y="2045630"/>
            <a:ext cx="5664741" cy="908136"/>
          </a:xfrm>
        </p:spPr>
        <p:txBody>
          <a:bodyPr/>
          <a:lstStyle/>
          <a:p>
            <a:r>
              <a:rPr lang="de-DE" dirty="0"/>
              <a:t>Feld-Hasen, Schnee-Hasen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43386D59-33EE-B95D-3B18-E8DB70FC54E9}"/>
              </a:ext>
            </a:extLst>
          </p:cNvPr>
          <p:cNvSpPr txBox="1">
            <a:spLocks/>
          </p:cNvSpPr>
          <p:nvPr/>
        </p:nvSpPr>
        <p:spPr>
          <a:xfrm>
            <a:off x="6300247" y="302792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1.5. bis 31.1.</a:t>
            </a:r>
            <a:endParaRPr lang="de-AT" sz="3200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4CDCA71E-4717-E7BA-C1AB-255F7ABD75B6}"/>
              </a:ext>
            </a:extLst>
          </p:cNvPr>
          <p:cNvSpPr txBox="1">
            <a:spLocks/>
          </p:cNvSpPr>
          <p:nvPr/>
        </p:nvSpPr>
        <p:spPr>
          <a:xfrm>
            <a:off x="227011" y="302792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Jung-Dachse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63D93979-FF54-44B2-7788-CD33E1ED848B}"/>
              </a:ext>
            </a:extLst>
          </p:cNvPr>
          <p:cNvSpPr txBox="1">
            <a:spLocks/>
          </p:cNvSpPr>
          <p:nvPr/>
        </p:nvSpPr>
        <p:spPr>
          <a:xfrm>
            <a:off x="6300247" y="401021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21.9.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529FEEF2-C156-39B1-EAD4-48678ADC9B07}"/>
              </a:ext>
            </a:extLst>
          </p:cNvPr>
          <p:cNvSpPr txBox="1">
            <a:spLocks/>
          </p:cNvSpPr>
          <p:nvPr/>
        </p:nvSpPr>
        <p:spPr>
          <a:xfrm>
            <a:off x="227011" y="401021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Fasane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F0A1B20F-C69E-30B7-DE4D-5ECDB3AFDCAB}"/>
              </a:ext>
            </a:extLst>
          </p:cNvPr>
          <p:cNvSpPr txBox="1">
            <a:spLocks/>
          </p:cNvSpPr>
          <p:nvPr/>
        </p:nvSpPr>
        <p:spPr>
          <a:xfrm>
            <a:off x="6300247" y="498307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1.9. bis 31.1.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7DB958AC-525A-63BB-44B1-FA0A8796F4DF}"/>
              </a:ext>
            </a:extLst>
          </p:cNvPr>
          <p:cNvSpPr txBox="1">
            <a:spLocks/>
          </p:cNvSpPr>
          <p:nvPr/>
        </p:nvSpPr>
        <p:spPr>
          <a:xfrm>
            <a:off x="227011" y="498307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Ringeltauben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9570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  <p:bldP spid="9" grpId="1" uiExpand="1" build="p" animBg="1"/>
      <p:bldP spid="10" grpId="0" build="p" animBg="1"/>
      <p:bldP spid="10" grpId="1" build="p" animBg="1"/>
      <p:bldP spid="11" grpId="0" uiExpand="1" build="p" animBg="1"/>
      <p:bldP spid="11" grpId="1" uiExpand="1" build="p" animBg="1"/>
      <p:bldP spid="12" grpId="0" build="p" animBg="1"/>
      <p:bldP spid="12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5707D-1086-A75B-6AD0-8612B855A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31C5A3F-B7C3-84A7-7483-0A892D05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19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B6A247-E639-AA7E-ACF8-8CC3A238AE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8C2028A-B67A-5507-8DF8-C030DADC377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Hasenartige + Haar-Raubwild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A64CFF1C-C8F4-478C-965E-C1255C5F3101}"/>
              </a:ext>
            </a:extLst>
          </p:cNvPr>
          <p:cNvSpPr txBox="1">
            <a:spLocks/>
          </p:cNvSpPr>
          <p:nvPr/>
        </p:nvSpPr>
        <p:spPr>
          <a:xfrm>
            <a:off x="6300249" y="109486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1.10. bis 31.12.</a:t>
            </a:r>
            <a:endParaRPr lang="de-AT" dirty="0"/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DDE878D1-DCCB-6484-637A-7ED0265F1D5C}"/>
              </a:ext>
            </a:extLst>
          </p:cNvPr>
          <p:cNvSpPr txBox="1">
            <a:spLocks/>
          </p:cNvSpPr>
          <p:nvPr/>
        </p:nvSpPr>
        <p:spPr>
          <a:xfrm>
            <a:off x="227011" y="109486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Schneehühner</a:t>
            </a:r>
            <a:endParaRPr lang="de-AT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8C33460B-0A7C-5AE8-C2B3-0573F36C70B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0248" y="3059129"/>
            <a:ext cx="5664739" cy="908136"/>
          </a:xfrm>
        </p:spPr>
        <p:txBody>
          <a:bodyPr/>
          <a:lstStyle/>
          <a:p>
            <a:r>
              <a:rPr lang="de-DE" sz="3200" dirty="0"/>
              <a:t>21.10. bis 31.1.</a:t>
            </a:r>
            <a:endParaRPr lang="de-AT" sz="3200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3B547F61-D482-0EB7-C849-44AD97BEED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" y="3059129"/>
            <a:ext cx="5664741" cy="908136"/>
          </a:xfrm>
        </p:spPr>
        <p:txBody>
          <a:bodyPr/>
          <a:lstStyle/>
          <a:p>
            <a:r>
              <a:rPr lang="de-DE" dirty="0"/>
              <a:t>Türkentauben</a:t>
            </a:r>
            <a:endParaRPr lang="de-AT" dirty="0"/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881C2E1A-0DAD-B788-BA53-4C8BEC9532ED}"/>
              </a:ext>
            </a:extLst>
          </p:cNvPr>
          <p:cNvSpPr txBox="1">
            <a:spLocks/>
          </p:cNvSpPr>
          <p:nvPr/>
        </p:nvSpPr>
        <p:spPr>
          <a:xfrm>
            <a:off x="6300248" y="20769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1.9. bis 31.12.</a:t>
            </a:r>
            <a:endParaRPr lang="de-AT" sz="3200" dirty="0"/>
          </a:p>
        </p:txBody>
      </p:sp>
      <p:sp>
        <p:nvSpPr>
          <p:cNvPr id="18" name="Textplatzhalter 3">
            <a:extLst>
              <a:ext uri="{FF2B5EF4-FFF2-40B4-BE49-F238E27FC236}">
                <a16:creationId xmlns:a16="http://schemas.microsoft.com/office/drawing/2014/main" id="{B07E3A71-B3C9-1CFE-3A67-76E42D178F2C}"/>
              </a:ext>
            </a:extLst>
          </p:cNvPr>
          <p:cNvSpPr txBox="1">
            <a:spLocks/>
          </p:cNvSpPr>
          <p:nvPr/>
        </p:nvSpPr>
        <p:spPr>
          <a:xfrm>
            <a:off x="227012" y="20769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Lachmöwen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8DD3D977-A08E-CEC6-FC84-5F038D9D5A14}"/>
              </a:ext>
            </a:extLst>
          </p:cNvPr>
          <p:cNvSpPr txBox="1">
            <a:spLocks/>
          </p:cNvSpPr>
          <p:nvPr/>
        </p:nvSpPr>
        <p:spPr>
          <a:xfrm>
            <a:off x="6300248" y="404126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/>
              <a:t>1.9. bis 30.9.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203E5A99-4872-B560-BB3C-015283C13D7F}"/>
              </a:ext>
            </a:extLst>
          </p:cNvPr>
          <p:cNvSpPr txBox="1">
            <a:spLocks/>
          </p:cNvSpPr>
          <p:nvPr/>
        </p:nvSpPr>
        <p:spPr>
          <a:xfrm>
            <a:off x="227012" y="404126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Höckerschwäne</a:t>
            </a:r>
            <a:endParaRPr lang="de-AT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2A24677A-96FA-6DE2-5B06-57F4BBA8CA15}"/>
              </a:ext>
            </a:extLst>
          </p:cNvPr>
          <p:cNvSpPr txBox="1">
            <a:spLocks/>
          </p:cNvSpPr>
          <p:nvPr/>
        </p:nvSpPr>
        <p:spPr>
          <a:xfrm>
            <a:off x="6300249" y="502339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1.10. bis 31.12.</a:t>
            </a:r>
            <a:endParaRPr lang="de-AT" dirty="0"/>
          </a:p>
        </p:txBody>
      </p:sp>
      <p:sp>
        <p:nvSpPr>
          <p:cNvPr id="28" name="Textplatzhalter 3">
            <a:extLst>
              <a:ext uri="{FF2B5EF4-FFF2-40B4-BE49-F238E27FC236}">
                <a16:creationId xmlns:a16="http://schemas.microsoft.com/office/drawing/2014/main" id="{4182360C-4B93-6ED5-6FDC-4786419071DE}"/>
              </a:ext>
            </a:extLst>
          </p:cNvPr>
          <p:cNvSpPr txBox="1">
            <a:spLocks/>
          </p:cNvSpPr>
          <p:nvPr/>
        </p:nvSpPr>
        <p:spPr>
          <a:xfrm>
            <a:off x="227011" y="502339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Schneehühner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4750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animBg="1"/>
      <p:bldP spid="13" grpId="1" uiExpand="1" build="p" animBg="1"/>
      <p:bldP spid="14" grpId="0" build="p" animBg="1"/>
      <p:bldP spid="14" grpId="1" build="p" animBg="1"/>
      <p:bldP spid="15" grpId="0" uiExpand="1" build="p" animBg="1"/>
      <p:bldP spid="15" grpId="1" uiExpand="1" build="p" animBg="1"/>
      <p:bldP spid="16" grpId="0" build="p" animBg="1"/>
      <p:bldP spid="16" grpId="1" build="p" animBg="1"/>
      <p:bldP spid="17" grpId="0" uiExpand="1" build="p" animBg="1"/>
      <p:bldP spid="17" grpId="1" uiExpand="1" build="p" animBg="1"/>
      <p:bldP spid="18" grpId="0" build="p" animBg="1"/>
      <p:bldP spid="18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7" grpId="0" uiExpand="1" build="p" animBg="1"/>
      <p:bldP spid="27" grpId="1" uiExpand="1" build="p" animBg="1"/>
      <p:bldP spid="28" grpId="0" build="p" animBg="1"/>
      <p:bldP spid="28" grpI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C864240-3366-C09E-01D6-E2A6EA91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2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1B53E1-648E-BC83-C320-0332269E83A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16.8. bis 15.11.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7F39A8-19D6-65F1-07D8-8696FC6190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Hirsche - Klasse I und IIB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405AACE-9885-5B02-9F1A-51C47A7155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76BE4A5-ACB9-B518-62A6-F1EC997267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Schalenwild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5A74A6CD-00BB-9B16-6BF1-9C8B2F876379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30.11.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FBCCFA2D-B6E5-5E56-1EA0-B1334E693E9E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- Klasse III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71248595-396B-05CD-7DF4-50B1461C7C51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1.6. bis </a:t>
            </a:r>
            <a:r>
              <a:rPr lang="de-DE"/>
              <a:t>31.12.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CC29E945-6902-99BE-B845-2854FAE9EA9B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Schmaltiere, nichtführende Tiere und Schmalspießer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4567B19F-A2D3-9716-A4FC-5B58DE453877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31.12.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F84AB09F-EBD3-6CD1-B684-8F0DEB5CC8CE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Tiere und Kälber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4A187BA4-D020-1C94-E201-FDFABC8D967F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1.6. bis 15.10.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F736F6B0-3E91-DAF7-A98B-439D5D3258E4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Mehrjährige Reh-Böcke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3592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854A7-7379-58BB-CCD9-E920BCA0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A555D51-F635-5170-3B02-0C06A58B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20</a:t>
            </a:fld>
            <a:endParaRPr lang="de-AT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D97788E1-6CB0-62DC-53E0-E16940AF3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777" y="1789925"/>
            <a:ext cx="6476446" cy="3242285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C4E43F5A-4B29-11F8-E1F7-9F4005861491}"/>
              </a:ext>
            </a:extLst>
          </p:cNvPr>
          <p:cNvSpPr txBox="1"/>
          <p:nvPr/>
        </p:nvSpPr>
        <p:spPr>
          <a:xfrm>
            <a:off x="4691040" y="5068075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368B381-788B-D0DC-8DAB-D2A86C33CFA8}"/>
              </a:ext>
            </a:extLst>
          </p:cNvPr>
          <p:cNvSpPr txBox="1"/>
          <p:nvPr/>
        </p:nvSpPr>
        <p:spPr>
          <a:xfrm>
            <a:off x="3307217" y="558819"/>
            <a:ext cx="5577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4000" b="1" dirty="0">
                <a:solidFill>
                  <a:schemeClr val="accent1"/>
                </a:solidFill>
              </a:rPr>
              <a:t>Ende – Waidmannsheil!</a:t>
            </a:r>
            <a:endParaRPr lang="de-AT" sz="4000" b="1" dirty="0" err="1">
              <a:solidFill>
                <a:schemeClr val="accent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91B0D03-FA4E-2B0A-7276-F15FDE2672F8}"/>
              </a:ext>
            </a:extLst>
          </p:cNvPr>
          <p:cNvSpPr txBox="1"/>
          <p:nvPr/>
        </p:nvSpPr>
        <p:spPr>
          <a:xfrm>
            <a:off x="11194999" y="6210367"/>
            <a:ext cx="1076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050" dirty="0">
                <a:solidFill>
                  <a:schemeClr val="accent1"/>
                </a:solidFill>
              </a:rPr>
              <a:t>Aa2019,,0000</a:t>
            </a:r>
            <a:endParaRPr lang="de-AT" sz="105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0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E7D36-C700-E869-4611-C51F6731B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79DB042-DDB9-A536-24C1-EA208452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3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746E89-9089-F92F-9FFB-CAFDB2641A8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1.5. bis 31.12.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DF4F0A-C8F8-F64A-977F-93045D7610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Schmalgeißen, Bockjährlinge, nichtführende Reh-Geißen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F58554A-EFB4-B6CF-69A3-B724808BB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6F223C1-7A8D-C6E1-F304-8B87B643B6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Schalenwild + Nagetierartige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8D7CFE42-AA18-649B-DF8C-F71B976B108F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31.12.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38026C6B-7A5A-0DE3-7AF8-41776C8DF467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Reh-Geißen und Kitze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0B066B25-17A5-A436-3AD1-BB33B3E3B7D4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1.8. bis 31.12.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88F942AD-187F-D33D-7085-730EF5EF3185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Gams-Böcke, Gams-Geißen, Gams-Kitze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339388EF-457B-02E0-E824-2694258E9F22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1.8. bis 15.12.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792B4851-1BAA-10DA-F6F8-71266DEBDC39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Stein-Böcke, Stein-Geißen, Stein-Kitze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4186F1B1-AE41-8882-B5F2-C52A6887138C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30.9.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F66BDCE1-75C0-52E7-E551-98AB36156820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Murmeltier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8916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060B3-108F-EFAA-07C3-EE94C515C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E1A22AD-DABC-2D35-CA3E-344825ECE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4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0E0DB6-DABD-C776-B60D-0AF456A75B40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1.10. bis 15.1.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1953A0-4253-4BBB-C2D9-AF1A8E8800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Feld-Hasen, Schnee-Hasen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CE531F-FE6B-B117-B20B-15A6575C1D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54362C3-3036-000B-C682-B05EAD88B9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Hasenartige + Haar-Raubwild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E440BAF0-35CC-6166-6886-71F919F6CF27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1.5. bis 28.2.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12FFBAA8-9B2F-B70A-DC07-150F6B027061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Jung-Füchse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AD22B171-C8C1-5829-8F16-B4F1B4F46C6E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1.7. bis 28.2.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8969602B-3A0D-3BBB-FA68-0BE4896D8EF0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Füchse (adult)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526F9216-5DC5-62A6-63D4-C72248AA2408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1.5.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40DF4F07-63E4-0273-9287-B0D03B4E65CF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Jung-Dachse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78ADB685-C31D-C8C8-EDF4-69D603E1EFB9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1.7. bis 31.1.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0E1EA7DA-926D-5B8D-6389-61ED54D296A9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Dachse (adult)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5509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DF989-E12C-506F-8A37-8E46A4AC3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F9A36CA-08CA-EF4F-51B4-A7CF4056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5</a:t>
            </a:fld>
            <a:endParaRPr lang="de-AT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5585AD6B-A5F1-20A2-5145-BD3A08C06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554" y="367899"/>
            <a:ext cx="9142892" cy="457718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67C5917D-7A4F-1A66-5483-69FFD974B3AF}"/>
              </a:ext>
            </a:extLst>
          </p:cNvPr>
          <p:cNvSpPr txBox="1"/>
          <p:nvPr/>
        </p:nvSpPr>
        <p:spPr>
          <a:xfrm>
            <a:off x="4691040" y="5068075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A15874D-D52D-DA60-2F76-B68C93D7F769}"/>
              </a:ext>
            </a:extLst>
          </p:cNvPr>
          <p:cNvSpPr txBox="1"/>
          <p:nvPr/>
        </p:nvSpPr>
        <p:spPr>
          <a:xfrm>
            <a:off x="263557" y="244904"/>
            <a:ext cx="1344525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l"/>
            <a:r>
              <a:rPr lang="de-DE" sz="2800" b="1" dirty="0">
                <a:solidFill>
                  <a:schemeClr val="bg1"/>
                </a:solidFill>
              </a:rPr>
              <a:t>weiter!</a:t>
            </a:r>
            <a:endParaRPr lang="de-AT" sz="280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66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2D676-EAAA-C73E-46F1-F50C0A693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2370D62-D507-F340-29F0-F6BB0FC5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6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F4EF9B-F6D0-ECE4-A084-A955764AA0F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1.9. bis 28.2.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8BC598-7E11-8436-E4CC-9F11D3695C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Haus-/Stein-Marder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F530F90-D090-0975-98EB-6DC352D8C9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35B9D5B-C14A-B70F-74E2-2798CFE4BA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Haar-Raubwild, Schwarzwild, …, Federwild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2DFC436D-D120-9BB4-6250-C2ED7D7E21CD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ganzjährig </a:t>
            </a:r>
            <a:r>
              <a:rPr lang="de-DE" sz="1800" dirty="0"/>
              <a:t>(1.4. bis 31.3.)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51669240-62E2-87C4-2AE3-F93C602FC69D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Schwarzwild, Bisamratten, Marderhunde, Waschbären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A8445989-FFE6-2698-AE10-F408D1B79328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1.10. bis 31.12.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A392719D-9012-53BF-79A5-1B3F906D3177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Schneehühner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3C866BB3-2C83-2A9F-CFD9-C3852A3FE041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21.9.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00BE5694-B13D-7A26-46AF-0F2D90334494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Fasane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61A07F1B-E327-E539-50C6-041F37E88D91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1.9. bis 31.1.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A0BDB448-EDED-92B7-C745-90E6F39E07DA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Ringeltauben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3465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89772-A5FF-6C57-B95B-1EB25633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D76A880-6CA4-8F3D-2A54-6A0CD18D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7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5A4586-2CC9-EBC7-E3E3-991A4A7FE04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21.10. bis 31.1.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A4672F-7167-050E-68B9-72DE32CAEB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Türkentauben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7338110-684C-9742-67E6-4301BFAD79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F3520A-F962-82C4-D72F-2E4341566E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Federwild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3D90F651-125B-5DD1-13D5-616D24D1694A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11.9. bis 31.1.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935DE5F3-2F61-A5E8-10DF-9625322AF00D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Waldschnepfen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7A42866B-8317-9C58-2738-2F4B482556C5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1.9. bis 31.1.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E6F33168-9419-A380-0EC7-0D49033F1FE2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Schwimm-Enten: Stock-, Krick-Ente Tauch-Enten: Tafel-, Reiher-Ente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B9685AE-EFE3-93B7-D6B0-78BD0C997BC4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21.9. bis 31.1.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E91AB3C6-8DB3-FCB4-02EB-CC9738FF1CD5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Blässhühner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C30D581C-8E67-D14A-08A5-2F036AA8FB59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1.9. bis 31.12.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E06E914B-B5FA-4BD7-2B38-A4F3C16DC826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Lachmöwen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4522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9" grpId="0" uiExpand="1" build="p" animBg="1"/>
      <p:bldP spid="19" grpId="1" uiExpand="1" build="p" animBg="1"/>
      <p:bldP spid="20" grpId="0" build="p" animBg="1"/>
      <p:bldP spid="20" grpId="1" build="p" animBg="1"/>
      <p:bldP spid="21" grpId="0" uiExpand="1" build="p" animBg="1"/>
      <p:bldP spid="21" grpId="1" uiExpand="1" build="p" animBg="1"/>
      <p:bldP spid="22" grpId="0" build="p" animBg="1"/>
      <p:bldP spid="22" grpId="1" build="p" animBg="1"/>
      <p:bldP spid="23" grpId="0" uiExpand="1" build="p" animBg="1"/>
      <p:bldP spid="23" grpId="1" uiExpand="1" build="p" animBg="1"/>
      <p:bldP spid="24" grpId="0" build="p" animBg="1"/>
      <p:bldP spid="24" grpId="1" build="p" animBg="1"/>
      <p:bldP spid="25" grpId="0" uiExpand="1" build="p" animBg="1"/>
      <p:bldP spid="25" grpId="1" uiExpand="1" build="p" animBg="1"/>
      <p:bldP spid="26" grpId="0" build="p" animBg="1"/>
      <p:bldP spid="26" grpI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797D7-410B-D73C-2C87-018843554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D0FE3C0-A5E5-D0D6-53BD-6BD05A40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8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25E097-91A7-EEBA-97CC-388E1CD8F0B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1.9. bis 30.9.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5CE151-DD7C-6004-F34A-3766EBF38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Höckerschwäne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E044F32-C17B-443C-145A-F4FDA72E20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14723E-5D4A-94AF-EBB8-208175B35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Federwild</a:t>
            </a:r>
            <a:endParaRPr lang="de-AT" dirty="0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485F224B-4FB9-F325-0811-84A5443B8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270" y="2546131"/>
            <a:ext cx="6185007" cy="3096383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86D3EFA8-1109-E71E-E738-4B1AB9FC38CA}"/>
              </a:ext>
            </a:extLst>
          </p:cNvPr>
          <p:cNvSpPr txBox="1"/>
          <p:nvPr/>
        </p:nvSpPr>
        <p:spPr>
          <a:xfrm>
            <a:off x="7713317" y="3283216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1BF78BE-0FA9-530B-20DD-923DAD996E03}"/>
              </a:ext>
            </a:extLst>
          </p:cNvPr>
          <p:cNvSpPr txBox="1"/>
          <p:nvPr/>
        </p:nvSpPr>
        <p:spPr>
          <a:xfrm>
            <a:off x="2864868" y="2657028"/>
            <a:ext cx="1344525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l"/>
            <a:r>
              <a:rPr lang="de-DE" sz="2800" b="1" dirty="0">
                <a:solidFill>
                  <a:schemeClr val="bg1"/>
                </a:solidFill>
              </a:rPr>
              <a:t>weiter!</a:t>
            </a:r>
            <a:endParaRPr lang="de-AT" sz="280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89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11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4859C-48EF-EC92-7F7E-B8DD74E1E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8D647AB-4410-1982-4802-D1DF9C113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9</a:t>
            </a:fld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71DAA7-0DE2-55AD-249D-D2D46D6BE86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sz="3200" dirty="0"/>
              <a:t>16.8. bis 15.11.</a:t>
            </a:r>
            <a:endParaRPr lang="de-AT" sz="32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1977118-CC49-7EFB-3433-7AB608460C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Hirsche - Klasse I und IIB</a:t>
            </a: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E594354-BA27-D862-4427-BDA9C38D27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Schusszeiten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88303C4-7DA0-5BD8-BDD8-2C8B8A290E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Mix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CB07FB2B-FA8A-0405-9A86-AD57DFB5A0CB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31.12.</a:t>
            </a:r>
            <a:endParaRPr lang="de-AT" sz="3200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A4E1BDB5-C463-86E1-A04E-A1DA0F14D9EB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führende Reh-Geißen und Kitze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3EA22135-C6B4-784E-49CA-02B2AE6108AC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1.7. bis 28.2.</a:t>
            </a:r>
            <a:endParaRPr lang="de-AT" dirty="0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BF98D798-0602-BD9B-E884-840A6ABFA075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Füchse (adult)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0744F21F-2B49-D946-BCE7-8FCC83D2AF5E}"/>
              </a:ext>
            </a:extLst>
          </p:cNvPr>
          <p:cNvSpPr txBox="1">
            <a:spLocks/>
          </p:cNvSpPr>
          <p:nvPr/>
        </p:nvSpPr>
        <p:spPr>
          <a:xfrm>
            <a:off x="6300248" y="396183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1.9. bis 31.1.</a:t>
            </a:r>
            <a:endParaRPr lang="de-AT" dirty="0"/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0DB0D577-75A1-B4C2-C2C3-A2CE14134E78}"/>
              </a:ext>
            </a:extLst>
          </p:cNvPr>
          <p:cNvSpPr txBox="1">
            <a:spLocks/>
          </p:cNvSpPr>
          <p:nvPr/>
        </p:nvSpPr>
        <p:spPr>
          <a:xfrm>
            <a:off x="227012" y="396183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Schwimm-Enten: Stock-, Krick-Ente Tauch-Enten: Tafel-, Reiher-Ente</a:t>
            </a:r>
            <a:endParaRPr lang="de-AT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023F08D1-EE72-1C26-3DC5-C30B1ADD8D24}"/>
              </a:ext>
            </a:extLst>
          </p:cNvPr>
          <p:cNvSpPr txBox="1">
            <a:spLocks/>
          </p:cNvSpPr>
          <p:nvPr/>
        </p:nvSpPr>
        <p:spPr>
          <a:xfrm>
            <a:off x="6300248" y="4928993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16.8. bis 30.11.</a:t>
            </a:r>
            <a:endParaRPr lang="de-AT" sz="3200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2A0CAFDC-2F3F-8BD0-7001-90789EBD1E18}"/>
              </a:ext>
            </a:extLst>
          </p:cNvPr>
          <p:cNvSpPr txBox="1">
            <a:spLocks/>
          </p:cNvSpPr>
          <p:nvPr/>
        </p:nvSpPr>
        <p:spPr>
          <a:xfrm>
            <a:off x="227012" y="4928993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- Klasse III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6483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4" grpId="0" build="p" animBg="1"/>
      <p:bldP spid="4" grpId="1" build="p" animBg="1"/>
      <p:bldP spid="7" grpId="0" uiExpand="1" build="p" animBg="1"/>
      <p:bldP spid="7" grpId="1" uiExpand="1" build="p" animBg="1"/>
      <p:bldP spid="8" grpId="0" build="p" animBg="1"/>
      <p:bldP spid="8" grpId="1" build="p" animBg="1"/>
      <p:bldP spid="9" grpId="0" uiExpand="1" build="p" animBg="1"/>
      <p:bldP spid="9" grpId="1" uiExpand="1" build="p" animBg="1"/>
      <p:bldP spid="10" grpId="0" build="p" animBg="1"/>
      <p:bldP spid="10" grpId="1" build="p" animBg="1"/>
      <p:bldP spid="13" grpId="0" uiExpand="1" build="p" animBg="1"/>
      <p:bldP spid="13" grpId="1" uiExpand="1" build="p" animBg="1"/>
      <p:bldP spid="14" grpId="0" build="p" animBg="1"/>
      <p:bldP spid="14" grpId="1" build="p" animBg="1"/>
      <p:bldP spid="15" grpId="0" uiExpand="1" build="p" animBg="1"/>
      <p:bldP spid="15" grpId="1" uiExpand="1" build="p" animBg="1"/>
      <p:bldP spid="16" grpId="0" build="p" animBg="1"/>
      <p:bldP spid="16" grpId="1" build="p" animBg="1"/>
    </p:bldLst>
  </p:timing>
</p:sld>
</file>

<file path=ppt/theme/theme1.xml><?xml version="1.0" encoding="utf-8"?>
<a:theme xmlns:a="http://schemas.openxmlformats.org/drawingml/2006/main" name="Office">
  <a:themeElements>
    <a:clrScheme name="VUM JäGAR!">
      <a:dk1>
        <a:srgbClr val="756F3A"/>
      </a:dk1>
      <a:lt1>
        <a:sysClr val="window" lastClr="FFFFFF"/>
      </a:lt1>
      <a:dk2>
        <a:srgbClr val="EE771B"/>
      </a:dk2>
      <a:lt2>
        <a:srgbClr val="E8E8E8"/>
      </a:lt2>
      <a:accent1>
        <a:srgbClr val="231001"/>
      </a:accent1>
      <a:accent2>
        <a:srgbClr val="EE771B"/>
      </a:accent2>
      <a:accent3>
        <a:srgbClr val="756F3A"/>
      </a:accent3>
      <a:accent4>
        <a:srgbClr val="8A0000"/>
      </a:accent4>
      <a:accent5>
        <a:srgbClr val="7030A0"/>
      </a:accent5>
      <a:accent6>
        <a:srgbClr val="595959"/>
      </a:accent6>
      <a:hlink>
        <a:srgbClr val="EE771B"/>
      </a:hlink>
      <a:folHlink>
        <a:srgbClr val="00B0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solidFill>
              <a:schemeClr val="bg2">
                <a:lumMod val="1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 FrageAntwort" id="{A84C3FA1-9867-4C9B-83F3-F016AECE2379}" vid="{427D5FE7-5BFB-4AEA-9F60-1CC3CCA1478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FrageAntwort</Template>
  <TotalTime>0</TotalTime>
  <Words>750</Words>
  <Application>Microsoft Office PowerPoint</Application>
  <PresentationFormat>Breitbild</PresentationFormat>
  <Paragraphs>213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4" baseType="lpstr">
      <vt:lpstr>Aptos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German Schneider</dc:creator>
  <cp:lastModifiedBy>German Schneider</cp:lastModifiedBy>
  <cp:revision>9</cp:revision>
  <cp:lastPrinted>2025-06-14T18:31:21Z</cp:lastPrinted>
  <dcterms:created xsi:type="dcterms:W3CDTF">2025-09-11T10:38:47Z</dcterms:created>
  <dcterms:modified xsi:type="dcterms:W3CDTF">2026-02-02T13:31:44Z</dcterms:modified>
</cp:coreProperties>
</file>