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1" r:id="rId2"/>
    <p:sldId id="262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82" r:id="rId12"/>
    <p:sldId id="292" r:id="rId13"/>
    <p:sldId id="293" r:id="rId14"/>
    <p:sldId id="294" r:id="rId15"/>
    <p:sldId id="283" r:id="rId1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brm8b54WfJYXViSofDAamw==" hashData="wjq6GgyiU6WaeV/YFG4n0y3ksmWNn2PZu8POozFw9Pyga5O0qziXkpu023N6DzFZXCf9vNV+asNolJ3yHLb1oA=="/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77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86400" autoAdjust="0"/>
  </p:normalViewPr>
  <p:slideViewPr>
    <p:cSldViewPr snapToGrid="0" showGuides="1">
      <p:cViewPr varScale="1">
        <p:scale>
          <a:sx n="97" d="100"/>
          <a:sy n="97" d="100"/>
        </p:scale>
        <p:origin x="787" y="29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3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B8FC00-8182-488B-B797-C81029CA61C8}" type="datetimeFigureOut">
              <a:rPr lang="de-AT" smtClean="0"/>
              <a:t>02.02.2026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91ABF7-4CC4-42BC-9BFF-2C2227DD131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92956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- Foli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Ein Bild, das Säugetier, Text, Bär enthält.&#10;&#10;KI-generierte Inhalte können fehlerhaft sein.">
            <a:extLst>
              <a:ext uri="{FF2B5EF4-FFF2-40B4-BE49-F238E27FC236}">
                <a16:creationId xmlns:a16="http://schemas.microsoft.com/office/drawing/2014/main" id="{3F34402B-C213-1A90-38F3-9F1B06CF7C2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0627" y="431483"/>
            <a:ext cx="6462425" cy="3235266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A7DF901D-A027-EE5B-EBED-89E64DDF0F36}"/>
              </a:ext>
            </a:extLst>
          </p:cNvPr>
          <p:cNvSpPr txBox="1"/>
          <p:nvPr userDrawn="1"/>
        </p:nvSpPr>
        <p:spPr>
          <a:xfrm>
            <a:off x="2807380" y="4781423"/>
            <a:ext cx="65772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dirty="0">
                <a:solidFill>
                  <a:schemeClr val="bg2">
                    <a:lumMod val="10000"/>
                  </a:schemeClr>
                </a:solidFill>
              </a:rPr>
              <a:t>Checke deinen Wissenstand!</a:t>
            </a:r>
            <a:endParaRPr lang="de-AT" sz="2800" dirty="0" err="1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7C5BF6A7-0D0C-3389-75FC-9DC7DEA0F452}"/>
              </a:ext>
            </a:extLst>
          </p:cNvPr>
          <p:cNvSpPr txBox="1"/>
          <p:nvPr userDrawn="1"/>
        </p:nvSpPr>
        <p:spPr>
          <a:xfrm>
            <a:off x="2686834" y="5618063"/>
            <a:ext cx="55429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dirty="0">
                <a:solidFill>
                  <a:schemeClr val="bg2">
                    <a:lumMod val="10000"/>
                  </a:schemeClr>
                </a:solidFill>
              </a:rPr>
              <a:t>Präsentations-Modus starten &amp; weiter jeweils mit </a:t>
            </a:r>
            <a:endParaRPr lang="de-AT" sz="2000" dirty="0" err="1">
              <a:solidFill>
                <a:schemeClr val="bg2">
                  <a:lumMod val="10000"/>
                </a:schemeClr>
              </a:solidFill>
            </a:endParaRP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2F1E9BAF-88C9-CE3E-10E7-2CD1944809B2}"/>
              </a:ext>
            </a:extLst>
          </p:cNvPr>
          <p:cNvGrpSpPr/>
          <p:nvPr userDrawn="1"/>
        </p:nvGrpSpPr>
        <p:grpSpPr>
          <a:xfrm>
            <a:off x="8229787" y="5461177"/>
            <a:ext cx="757270" cy="713881"/>
            <a:chOff x="6927448" y="4857328"/>
            <a:chExt cx="1143018" cy="923331"/>
          </a:xfrm>
        </p:grpSpPr>
        <p:pic>
          <p:nvPicPr>
            <p:cNvPr id="9" name="Grafik 8" descr="Caretzeichen nach links mit einfarbiger Füllung">
              <a:extLst>
                <a:ext uri="{FF2B5EF4-FFF2-40B4-BE49-F238E27FC236}">
                  <a16:creationId xmlns:a16="http://schemas.microsoft.com/office/drawing/2014/main" id="{CA5B9BE7-9223-C43E-C00E-D79A6E571BA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6927448" y="5068530"/>
              <a:ext cx="523221" cy="523221"/>
            </a:xfrm>
            <a:prstGeom prst="rect">
              <a:avLst/>
            </a:prstGeom>
          </p:spPr>
        </p:pic>
        <p:pic>
          <p:nvPicPr>
            <p:cNvPr id="10" name="Grafik 9" descr="Caretzeichen nach links mit einfarbiger Füllung">
              <a:extLst>
                <a:ext uri="{FF2B5EF4-FFF2-40B4-BE49-F238E27FC236}">
                  <a16:creationId xmlns:a16="http://schemas.microsoft.com/office/drawing/2014/main" id="{3111F2D1-FD73-BF7E-32E1-02D9042D58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5400000">
              <a:off x="7237344" y="4857328"/>
              <a:ext cx="523221" cy="523221"/>
            </a:xfrm>
            <a:prstGeom prst="rect">
              <a:avLst/>
            </a:prstGeom>
          </p:spPr>
        </p:pic>
        <p:pic>
          <p:nvPicPr>
            <p:cNvPr id="11" name="Grafik 10" descr="Caretzeichen nach links mit einfarbiger Füllung">
              <a:extLst>
                <a:ext uri="{FF2B5EF4-FFF2-40B4-BE49-F238E27FC236}">
                  <a16:creationId xmlns:a16="http://schemas.microsoft.com/office/drawing/2014/main" id="{06914957-EE3B-AE1F-BD01-EDFFB9FA5AB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0800000">
              <a:off x="7547245" y="5064067"/>
              <a:ext cx="523221" cy="523221"/>
            </a:xfrm>
            <a:prstGeom prst="rect">
              <a:avLst/>
            </a:prstGeom>
          </p:spPr>
        </p:pic>
        <p:pic>
          <p:nvPicPr>
            <p:cNvPr id="12" name="Grafik 11" descr="Caretzeichen nach links mit einfarbiger Füllung">
              <a:extLst>
                <a:ext uri="{FF2B5EF4-FFF2-40B4-BE49-F238E27FC236}">
                  <a16:creationId xmlns:a16="http://schemas.microsoft.com/office/drawing/2014/main" id="{1F70C2CD-C146-4353-0D5B-2B15D2ABA4D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6200000">
              <a:off x="7237345" y="5257438"/>
              <a:ext cx="523221" cy="523221"/>
            </a:xfrm>
            <a:prstGeom prst="rect">
              <a:avLst/>
            </a:prstGeom>
          </p:spPr>
        </p:pic>
      </p:grp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CD431AAA-6823-CF06-356B-B20BC179422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00627" y="3962527"/>
            <a:ext cx="6462425" cy="523220"/>
          </a:xfrm>
          <a:solidFill>
            <a:schemeClr val="tx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Modul/Thema</a:t>
            </a:r>
            <a:endParaRPr lang="de-AT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CB2AA5D-49FA-05EF-8865-C585381F5CA2}"/>
              </a:ext>
            </a:extLst>
          </p:cNvPr>
          <p:cNvSpPr txBox="1"/>
          <p:nvPr userDrawn="1"/>
        </p:nvSpPr>
        <p:spPr>
          <a:xfrm>
            <a:off x="7461423" y="1221288"/>
            <a:ext cx="280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2800" dirty="0">
                <a:solidFill>
                  <a:schemeClr val="accent1"/>
                </a:solidFill>
              </a:rPr>
              <a:t>www.vumjägar.at</a:t>
            </a:r>
            <a:endParaRPr lang="de-AT" sz="2800" dirty="0" err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066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geAntwort Standart Folie2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4C9652A-60CB-C49F-FED4-968C0ACD9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‹Nr.›</a:t>
            </a:fld>
            <a:endParaRPr lang="de-AT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768CFBAD-E57D-532F-66D6-564B864460D2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300248" y="1020872"/>
            <a:ext cx="5664739" cy="908136"/>
          </a:xfrm>
          <a:solidFill>
            <a:schemeClr val="tx1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i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Antwort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CEF510F-B65F-BD23-79EE-341B2D96846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7012" y="1020872"/>
            <a:ext cx="5664741" cy="908136"/>
          </a:xfr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Frage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218BC965-368D-6558-DAC1-4C5D0630C42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7013" y="75414"/>
            <a:ext cx="5664740" cy="854899"/>
          </a:xfrm>
          <a:solidFill>
            <a:schemeClr val="tx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4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MODUL/THEMA</a:t>
            </a:r>
            <a:endParaRPr lang="de-AT" dirty="0"/>
          </a:p>
        </p:txBody>
      </p:sp>
      <p:sp>
        <p:nvSpPr>
          <p:cNvPr id="11" name="Textplatzhalter 9">
            <a:extLst>
              <a:ext uri="{FF2B5EF4-FFF2-40B4-BE49-F238E27FC236}">
                <a16:creationId xmlns:a16="http://schemas.microsoft.com/office/drawing/2014/main" id="{7F434B9C-6B31-B83B-A981-68C48AB5B7F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300249" y="75413"/>
            <a:ext cx="5664740" cy="854899"/>
          </a:xfrm>
          <a:solidFill>
            <a:schemeClr val="tx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 dirty="0"/>
              <a:t>Untertitel / Untertitel</a:t>
            </a:r>
            <a:endParaRPr lang="de-AT" dirty="0"/>
          </a:p>
        </p:txBody>
      </p:sp>
      <p:sp>
        <p:nvSpPr>
          <p:cNvPr id="2" name="Textplatzhalter 8">
            <a:extLst>
              <a:ext uri="{FF2B5EF4-FFF2-40B4-BE49-F238E27FC236}">
                <a16:creationId xmlns:a16="http://schemas.microsoft.com/office/drawing/2014/main" id="{EE6CA6CF-9097-00DC-4BD7-C3D779AD6AA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27009" y="3076668"/>
            <a:ext cx="5664741" cy="908136"/>
          </a:xfr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Frage</a:t>
            </a:r>
          </a:p>
        </p:txBody>
      </p:sp>
      <p:sp>
        <p:nvSpPr>
          <p:cNvPr id="4" name="Textplatzhalter 8">
            <a:extLst>
              <a:ext uri="{FF2B5EF4-FFF2-40B4-BE49-F238E27FC236}">
                <a16:creationId xmlns:a16="http://schemas.microsoft.com/office/drawing/2014/main" id="{9A1D9044-B95D-0A0A-22C1-F912C157B5A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7009" y="2048770"/>
            <a:ext cx="5664741" cy="908136"/>
          </a:xfr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Frage</a:t>
            </a:r>
          </a:p>
        </p:txBody>
      </p:sp>
      <p:sp>
        <p:nvSpPr>
          <p:cNvPr id="5" name="Textplatzhalter 8">
            <a:extLst>
              <a:ext uri="{FF2B5EF4-FFF2-40B4-BE49-F238E27FC236}">
                <a16:creationId xmlns:a16="http://schemas.microsoft.com/office/drawing/2014/main" id="{F4D6FF7B-3FB9-6568-6725-B2E3F250504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27009" y="4104566"/>
            <a:ext cx="5664741" cy="908136"/>
          </a:xfr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Frage</a:t>
            </a:r>
          </a:p>
        </p:txBody>
      </p:sp>
      <p:sp>
        <p:nvSpPr>
          <p:cNvPr id="8" name="Textplatzhalter 8">
            <a:extLst>
              <a:ext uri="{FF2B5EF4-FFF2-40B4-BE49-F238E27FC236}">
                <a16:creationId xmlns:a16="http://schemas.microsoft.com/office/drawing/2014/main" id="{553272F7-7717-0639-0BF9-52E73AA83BF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27009" y="5132464"/>
            <a:ext cx="5664741" cy="908136"/>
          </a:xfrm>
          <a:solidFill>
            <a:schemeClr val="tx2"/>
          </a:solidFill>
        </p:spPr>
        <p:txBody>
          <a:bodyPr anchor="ctr">
            <a:no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Frage</a:t>
            </a:r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07908179-FED7-C7BB-36EE-B51442FE4013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300247" y="2049840"/>
            <a:ext cx="5664739" cy="908136"/>
          </a:xfrm>
          <a:solidFill>
            <a:schemeClr val="tx1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i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Antwort</a:t>
            </a:r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76743905-A13E-9139-E17A-5F24DFE2614E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6300247" y="3087592"/>
            <a:ext cx="5664739" cy="908136"/>
          </a:xfrm>
          <a:solidFill>
            <a:schemeClr val="tx1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i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Antwort</a:t>
            </a:r>
          </a:p>
        </p:txBody>
      </p:sp>
      <p:sp>
        <p:nvSpPr>
          <p:cNvPr id="14" name="Inhaltsplatzhalter 2">
            <a:extLst>
              <a:ext uri="{FF2B5EF4-FFF2-40B4-BE49-F238E27FC236}">
                <a16:creationId xmlns:a16="http://schemas.microsoft.com/office/drawing/2014/main" id="{F859AECC-7399-CA9B-50F7-D3C36B9DF5E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6300247" y="4110028"/>
            <a:ext cx="5664739" cy="908136"/>
          </a:xfrm>
          <a:solidFill>
            <a:schemeClr val="tx1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i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Antwort</a:t>
            </a:r>
          </a:p>
        </p:txBody>
      </p:sp>
      <p:sp>
        <p:nvSpPr>
          <p:cNvPr id="15" name="Inhaltsplatzhalter 2">
            <a:extLst>
              <a:ext uri="{FF2B5EF4-FFF2-40B4-BE49-F238E27FC236}">
                <a16:creationId xmlns:a16="http://schemas.microsoft.com/office/drawing/2014/main" id="{9ACFE9D6-0607-B9D5-8B22-D5E79C802FD9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6300247" y="5132464"/>
            <a:ext cx="5664739" cy="908136"/>
          </a:xfrm>
          <a:solidFill>
            <a:schemeClr val="tx1"/>
          </a:solidFill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i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Antwort</a:t>
            </a:r>
          </a:p>
        </p:txBody>
      </p:sp>
    </p:spTree>
    <p:extLst>
      <p:ext uri="{BB962C8B-B14F-4D97-AF65-F5344CB8AC3E}">
        <p14:creationId xmlns:p14="http://schemas.microsoft.com/office/powerpoint/2010/main" val="2548349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6EF362D-4AF8-CFDC-2500-2D63ADCF3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7013" y="1211346"/>
            <a:ext cx="11737974" cy="5184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264A9E-F347-BB04-247E-26019FC2B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01523" y="6471977"/>
            <a:ext cx="463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B373D61-8D74-469F-BEEB-6F4B68B959F8}" type="slidenum">
              <a:rPr lang="de-AT" smtClean="0"/>
              <a:pPr/>
              <a:t>‹Nr.›</a:t>
            </a:fld>
            <a:endParaRPr lang="de-AT" dirty="0"/>
          </a:p>
        </p:txBody>
      </p:sp>
      <p:pic>
        <p:nvPicPr>
          <p:cNvPr id="8" name="Grafik 7" descr="Ein Bild, das Schrift, Text, Grafiken, Grafikdesign enthält.&#10;&#10;KI-generierte Inhalte können fehlerhaft sein.">
            <a:extLst>
              <a:ext uri="{FF2B5EF4-FFF2-40B4-BE49-F238E27FC236}">
                <a16:creationId xmlns:a16="http://schemas.microsoft.com/office/drawing/2014/main" id="{607FAB39-6588-F1B3-2586-E1A7E357446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140" y="6455356"/>
            <a:ext cx="1905720" cy="365124"/>
          </a:xfrm>
          <a:prstGeom prst="rect">
            <a:avLst/>
          </a:prstGeom>
        </p:spPr>
      </p:pic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3A2465CD-38A2-CAD2-8D0D-CDF79FD72E1D}"/>
              </a:ext>
            </a:extLst>
          </p:cNvPr>
          <p:cNvCxnSpPr/>
          <p:nvPr userDrawn="1"/>
        </p:nvCxnSpPr>
        <p:spPr>
          <a:xfrm>
            <a:off x="11386159" y="6487873"/>
            <a:ext cx="0" cy="330440"/>
          </a:xfrm>
          <a:prstGeom prst="line">
            <a:avLst/>
          </a:prstGeom>
          <a:ln w="952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6560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Wingdings" panose="05000000000000000000" pitchFamily="2" charset="2"/>
        <a:buChar char="§"/>
        <a:defRPr sz="28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 userDrawn="1">
          <p15:clr>
            <a:srgbClr val="F26B43"/>
          </p15:clr>
        </p15:guide>
        <p15:guide id="3" pos="143" userDrawn="1">
          <p15:clr>
            <a:srgbClr val="F26B43"/>
          </p15:clr>
        </p15:guide>
        <p15:guide id="4" pos="7537" userDrawn="1">
          <p15:clr>
            <a:srgbClr val="F26B43"/>
          </p15:clr>
        </p15:guide>
        <p15:guide id="6" orient="horz" pos="4065" userDrawn="1">
          <p15:clr>
            <a:srgbClr val="A4A3A4"/>
          </p15:clr>
        </p15:guide>
        <p15:guide id="7" orient="horz" pos="4020" userDrawn="1">
          <p15:clr>
            <a:srgbClr val="A4A3A4"/>
          </p15:clr>
        </p15:guide>
        <p15:guide id="9" orient="horz" pos="22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032D1EB9-111B-1AC1-D441-02EC44B43E3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de-DE" dirty="0"/>
              <a:t>Altersklassen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268233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9500DD-2FCF-527D-AD2B-B3AFAABCC0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22AECE1D-4997-4E28-031E-55B531473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10</a:t>
            </a:fld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3417F99-C54B-2880-E7D6-9A20CA2BF24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Altersklassen</a:t>
            </a:r>
            <a:endParaRPr lang="de-AT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3DEE279A-9B97-8A35-4004-94F8C64D693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de-DE" sz="3200" b="1" dirty="0"/>
              <a:t>Steinwild - männlich</a:t>
            </a:r>
            <a:endParaRPr lang="de-AT" sz="3200" b="1" dirty="0"/>
          </a:p>
        </p:txBody>
      </p:sp>
      <p:sp>
        <p:nvSpPr>
          <p:cNvPr id="19" name="Inhaltsplatzhalter 2">
            <a:extLst>
              <a:ext uri="{FF2B5EF4-FFF2-40B4-BE49-F238E27FC236}">
                <a16:creationId xmlns:a16="http://schemas.microsoft.com/office/drawing/2014/main" id="{31BF4AFA-DA4B-6A90-C056-E421DECF8938}"/>
              </a:ext>
            </a:extLst>
          </p:cNvPr>
          <p:cNvSpPr txBox="1">
            <a:spLocks/>
          </p:cNvSpPr>
          <p:nvPr/>
        </p:nvSpPr>
        <p:spPr>
          <a:xfrm>
            <a:off x="6300248" y="1988035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4000" b="1" dirty="0">
                <a:solidFill>
                  <a:schemeClr val="tx2"/>
                </a:solidFill>
              </a:rPr>
              <a:t>&gt; = 11</a:t>
            </a:r>
            <a:endParaRPr lang="de-AT" sz="4000" b="1" dirty="0">
              <a:solidFill>
                <a:schemeClr val="tx2"/>
              </a:solidFill>
            </a:endParaRPr>
          </a:p>
        </p:txBody>
      </p:sp>
      <p:sp>
        <p:nvSpPr>
          <p:cNvPr id="20" name="Textplatzhalter 3">
            <a:extLst>
              <a:ext uri="{FF2B5EF4-FFF2-40B4-BE49-F238E27FC236}">
                <a16:creationId xmlns:a16="http://schemas.microsoft.com/office/drawing/2014/main" id="{7DAA7220-E5B6-B871-E051-8334D02AF09D}"/>
              </a:ext>
            </a:extLst>
          </p:cNvPr>
          <p:cNvSpPr txBox="1">
            <a:spLocks/>
          </p:cNvSpPr>
          <p:nvPr/>
        </p:nvSpPr>
        <p:spPr>
          <a:xfrm>
            <a:off x="227012" y="1988035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Stein-Bock der </a:t>
            </a:r>
            <a:r>
              <a:rPr lang="de-DE" u="sng" dirty="0"/>
              <a:t>Klasse I </a:t>
            </a:r>
            <a:r>
              <a:rPr lang="de-DE" sz="1600" u="sng" dirty="0"/>
              <a:t>(Ernteklasse)</a:t>
            </a:r>
            <a:endParaRPr lang="de-AT" dirty="0"/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1EDA549C-B641-FD9D-4FD4-7BA7911B77DC}"/>
              </a:ext>
            </a:extLst>
          </p:cNvPr>
          <p:cNvSpPr txBox="1">
            <a:spLocks/>
          </p:cNvSpPr>
          <p:nvPr/>
        </p:nvSpPr>
        <p:spPr>
          <a:xfrm>
            <a:off x="6300248" y="1015182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8 bis 10</a:t>
            </a:r>
            <a:endParaRPr lang="de-AT" sz="3200" dirty="0"/>
          </a:p>
        </p:txBody>
      </p:sp>
      <p:sp>
        <p:nvSpPr>
          <p:cNvPr id="12" name="Textplatzhalter 3">
            <a:extLst>
              <a:ext uri="{FF2B5EF4-FFF2-40B4-BE49-F238E27FC236}">
                <a16:creationId xmlns:a16="http://schemas.microsoft.com/office/drawing/2014/main" id="{3EE9FE59-3728-E2FC-7200-72686EF2C7B6}"/>
              </a:ext>
            </a:extLst>
          </p:cNvPr>
          <p:cNvSpPr txBox="1">
            <a:spLocks/>
          </p:cNvSpPr>
          <p:nvPr/>
        </p:nvSpPr>
        <p:spPr>
          <a:xfrm>
            <a:off x="227012" y="1015182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Stein-Bock der </a:t>
            </a:r>
            <a:r>
              <a:rPr lang="de-DE" u="sng" dirty="0"/>
              <a:t>oberen</a:t>
            </a:r>
            <a:r>
              <a:rPr lang="de-DE" dirty="0"/>
              <a:t> Mittelklasse II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870782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20" grpId="0" animBg="1"/>
      <p:bldP spid="20" grpId="1" animBg="1"/>
      <p:bldP spid="11" grpId="0" animBg="1"/>
      <p:bldP spid="11" grpId="1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ADF989-E12C-506F-8A37-8E46A4AC3F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0F9A36CA-08CA-EF4F-51B4-A7CF40568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11</a:t>
            </a:fld>
            <a:endParaRPr lang="de-AT"/>
          </a:p>
        </p:txBody>
      </p:sp>
      <p:pic>
        <p:nvPicPr>
          <p:cNvPr id="10" name="Grafik 9" descr="Ein Bild, das Säugetier, Text, Bär enthält.&#10;&#10;KI-generierte Inhalte können fehlerhaft sein.">
            <a:extLst>
              <a:ext uri="{FF2B5EF4-FFF2-40B4-BE49-F238E27FC236}">
                <a16:creationId xmlns:a16="http://schemas.microsoft.com/office/drawing/2014/main" id="{5585AD6B-A5F1-20A2-5145-BD3A08C06B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554" y="367899"/>
            <a:ext cx="9142892" cy="4577181"/>
          </a:xfrm>
          <a:prstGeom prst="rect">
            <a:avLst/>
          </a:prstGeom>
        </p:spPr>
      </p:pic>
      <p:sp>
        <p:nvSpPr>
          <p:cNvPr id="16" name="Textfeld 15">
            <a:extLst>
              <a:ext uri="{FF2B5EF4-FFF2-40B4-BE49-F238E27FC236}">
                <a16:creationId xmlns:a16="http://schemas.microsoft.com/office/drawing/2014/main" id="{67C5917D-7A4F-1A66-5483-69FFD974B3AF}"/>
              </a:ext>
            </a:extLst>
          </p:cNvPr>
          <p:cNvSpPr txBox="1"/>
          <p:nvPr/>
        </p:nvSpPr>
        <p:spPr>
          <a:xfrm>
            <a:off x="4691040" y="5068075"/>
            <a:ext cx="280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2800" dirty="0">
                <a:solidFill>
                  <a:schemeClr val="accent1"/>
                </a:solidFill>
              </a:rPr>
              <a:t>www.vumjägar.at</a:t>
            </a:r>
            <a:endParaRPr lang="de-AT" sz="2800" dirty="0" err="1">
              <a:solidFill>
                <a:schemeClr val="accent1"/>
              </a:solidFill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1FA31226-32A5-43E6-A266-1AD2B77E3CFC}"/>
              </a:ext>
            </a:extLst>
          </p:cNvPr>
          <p:cNvSpPr txBox="1"/>
          <p:nvPr/>
        </p:nvSpPr>
        <p:spPr>
          <a:xfrm>
            <a:off x="137431" y="112447"/>
            <a:ext cx="3031436" cy="1046318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de-DE" sz="2800" b="1" dirty="0">
                <a:solidFill>
                  <a:schemeClr val="bg1"/>
                </a:solidFill>
              </a:rPr>
              <a:t>weiter mit „MIX“</a:t>
            </a:r>
            <a:endParaRPr lang="de-AT" sz="2800" b="1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666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AF8E6B-1B1B-283D-8888-D2ED3DAF0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5B700DD6-C200-E868-8E8F-4E8BFF189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12</a:t>
            </a:fld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3CCB4C4-FADA-0ACE-300C-9D31AECD519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Altersklassen</a:t>
            </a:r>
            <a:endParaRPr lang="de-AT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772B01A0-635C-A108-8A21-31F3067D78E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de-DE" sz="3200" b="1" dirty="0"/>
              <a:t>MIX</a:t>
            </a:r>
            <a:endParaRPr lang="de-AT" sz="3200" b="1" dirty="0"/>
          </a:p>
        </p:txBody>
      </p:sp>
      <p:sp>
        <p:nvSpPr>
          <p:cNvPr id="19" name="Inhaltsplatzhalter 2">
            <a:extLst>
              <a:ext uri="{FF2B5EF4-FFF2-40B4-BE49-F238E27FC236}">
                <a16:creationId xmlns:a16="http://schemas.microsoft.com/office/drawing/2014/main" id="{5E8CB637-4D97-3C2B-D77F-240F4278B700}"/>
              </a:ext>
            </a:extLst>
          </p:cNvPr>
          <p:cNvSpPr txBox="1">
            <a:spLocks/>
          </p:cNvSpPr>
          <p:nvPr/>
        </p:nvSpPr>
        <p:spPr>
          <a:xfrm>
            <a:off x="6300248" y="1988035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4000" b="1" dirty="0">
                <a:solidFill>
                  <a:schemeClr val="tx2"/>
                </a:solidFill>
              </a:rPr>
              <a:t>&gt; = 11</a:t>
            </a:r>
            <a:endParaRPr lang="de-AT" sz="4000" b="1" dirty="0">
              <a:solidFill>
                <a:schemeClr val="tx2"/>
              </a:solidFill>
            </a:endParaRPr>
          </a:p>
        </p:txBody>
      </p:sp>
      <p:sp>
        <p:nvSpPr>
          <p:cNvPr id="20" name="Textplatzhalter 3">
            <a:extLst>
              <a:ext uri="{FF2B5EF4-FFF2-40B4-BE49-F238E27FC236}">
                <a16:creationId xmlns:a16="http://schemas.microsoft.com/office/drawing/2014/main" id="{BB93EFEB-03A2-5BA7-72E7-480D0AD935E6}"/>
              </a:ext>
            </a:extLst>
          </p:cNvPr>
          <p:cNvSpPr txBox="1">
            <a:spLocks/>
          </p:cNvSpPr>
          <p:nvPr/>
        </p:nvSpPr>
        <p:spPr>
          <a:xfrm>
            <a:off x="227012" y="1988035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Stein-Bock der </a:t>
            </a:r>
            <a:r>
              <a:rPr lang="de-DE" u="sng" dirty="0"/>
              <a:t>Klasse I </a:t>
            </a:r>
            <a:r>
              <a:rPr lang="de-DE" sz="1600" u="sng" dirty="0"/>
              <a:t>(Ernteklasse)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5708BFC-231D-487F-7A18-47859A13A3C5}"/>
              </a:ext>
            </a:extLst>
          </p:cNvPr>
          <p:cNvSpPr txBox="1">
            <a:spLocks/>
          </p:cNvSpPr>
          <p:nvPr/>
        </p:nvSpPr>
        <p:spPr>
          <a:xfrm>
            <a:off x="6300248" y="1015182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4000" b="1" dirty="0">
                <a:solidFill>
                  <a:schemeClr val="tx2"/>
                </a:solidFill>
              </a:rPr>
              <a:t>&gt; = 10 </a:t>
            </a:r>
            <a:endParaRPr lang="de-AT" sz="4000" b="1" dirty="0">
              <a:solidFill>
                <a:schemeClr val="tx2"/>
              </a:solidFill>
            </a:endParaRP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48BD7E4-4117-DB31-14E6-E0677E27BBCD}"/>
              </a:ext>
            </a:extLst>
          </p:cNvPr>
          <p:cNvSpPr txBox="1">
            <a:spLocks/>
          </p:cNvSpPr>
          <p:nvPr/>
        </p:nvSpPr>
        <p:spPr>
          <a:xfrm>
            <a:off x="227012" y="1015182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Hirsche Klasse I </a:t>
            </a:r>
            <a:r>
              <a:rPr lang="de-DE" sz="1600" dirty="0"/>
              <a:t>(Ernte-, Altersklasse)</a:t>
            </a:r>
            <a:endParaRPr lang="de-AT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CF4126DE-6D8D-932F-77AF-DB7BC8ECB89D}"/>
              </a:ext>
            </a:extLst>
          </p:cNvPr>
          <p:cNvSpPr txBox="1">
            <a:spLocks/>
          </p:cNvSpPr>
          <p:nvPr/>
        </p:nvSpPr>
        <p:spPr>
          <a:xfrm>
            <a:off x="6300248" y="2960888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4000" b="1" dirty="0">
                <a:solidFill>
                  <a:schemeClr val="tx2"/>
                </a:solidFill>
              </a:rPr>
              <a:t>&gt; = 12</a:t>
            </a:r>
            <a:endParaRPr lang="de-AT" sz="4000" b="1" dirty="0">
              <a:solidFill>
                <a:schemeClr val="tx2"/>
              </a:solidFill>
            </a:endParaRPr>
          </a:p>
        </p:txBody>
      </p:sp>
      <p:sp>
        <p:nvSpPr>
          <p:cNvPr id="8" name="Textplatzhalter 3">
            <a:extLst>
              <a:ext uri="{FF2B5EF4-FFF2-40B4-BE49-F238E27FC236}">
                <a16:creationId xmlns:a16="http://schemas.microsoft.com/office/drawing/2014/main" id="{9D914B57-7CEF-D484-EAB9-58FD52DB5981}"/>
              </a:ext>
            </a:extLst>
          </p:cNvPr>
          <p:cNvSpPr txBox="1">
            <a:spLocks/>
          </p:cNvSpPr>
          <p:nvPr/>
        </p:nvSpPr>
        <p:spPr>
          <a:xfrm>
            <a:off x="227012" y="2960888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Gams-Geiß der Klasse I </a:t>
            </a:r>
            <a:r>
              <a:rPr lang="de-DE" sz="1600" dirty="0"/>
              <a:t>(Ernteklasse)</a:t>
            </a:r>
            <a:endParaRPr lang="de-AT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FB4D3E91-4ED0-A866-4E43-EFBACD33FB09}"/>
              </a:ext>
            </a:extLst>
          </p:cNvPr>
          <p:cNvSpPr txBox="1">
            <a:spLocks/>
          </p:cNvSpPr>
          <p:nvPr/>
        </p:nvSpPr>
        <p:spPr>
          <a:xfrm>
            <a:off x="6300248" y="3933741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4000" b="1" dirty="0">
                <a:solidFill>
                  <a:schemeClr val="tx2"/>
                </a:solidFill>
              </a:rPr>
              <a:t>&gt; = 11 </a:t>
            </a:r>
            <a:endParaRPr lang="de-AT" sz="4000" b="1" dirty="0">
              <a:solidFill>
                <a:schemeClr val="tx2"/>
              </a:solidFill>
            </a:endParaRP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670B207-1392-BE45-4E3B-F2CAFBFA6F9E}"/>
              </a:ext>
            </a:extLst>
          </p:cNvPr>
          <p:cNvSpPr txBox="1">
            <a:spLocks/>
          </p:cNvSpPr>
          <p:nvPr/>
        </p:nvSpPr>
        <p:spPr>
          <a:xfrm>
            <a:off x="227012" y="3933741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Stein-Geiß der Klasse I </a:t>
            </a:r>
            <a:r>
              <a:rPr lang="de-DE" sz="1600" dirty="0"/>
              <a:t>(Ernteklasse)</a:t>
            </a:r>
            <a:endParaRPr lang="de-AT" dirty="0"/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1C9B5384-7077-383C-8C71-E90044642AA5}"/>
              </a:ext>
            </a:extLst>
          </p:cNvPr>
          <p:cNvSpPr txBox="1">
            <a:spLocks/>
          </p:cNvSpPr>
          <p:nvPr/>
        </p:nvSpPr>
        <p:spPr>
          <a:xfrm>
            <a:off x="6300248" y="4900904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4000" b="1" dirty="0">
                <a:solidFill>
                  <a:schemeClr val="tx2"/>
                </a:solidFill>
              </a:rPr>
              <a:t>&gt; = 8</a:t>
            </a:r>
            <a:endParaRPr lang="de-AT" sz="4000" b="1" dirty="0">
              <a:solidFill>
                <a:schemeClr val="tx2"/>
              </a:solidFill>
            </a:endParaRPr>
          </a:p>
        </p:txBody>
      </p:sp>
      <p:sp>
        <p:nvSpPr>
          <p:cNvPr id="14" name="Textplatzhalter 3">
            <a:extLst>
              <a:ext uri="{FF2B5EF4-FFF2-40B4-BE49-F238E27FC236}">
                <a16:creationId xmlns:a16="http://schemas.microsoft.com/office/drawing/2014/main" id="{40C281FF-A262-5E64-B25C-5E184C1792F1}"/>
              </a:ext>
            </a:extLst>
          </p:cNvPr>
          <p:cNvSpPr txBox="1">
            <a:spLocks/>
          </p:cNvSpPr>
          <p:nvPr/>
        </p:nvSpPr>
        <p:spPr>
          <a:xfrm>
            <a:off x="227012" y="4900904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Gams-Bock der Klasse I (Ernteklasse)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737375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20" grpId="0" animBg="1"/>
      <p:bldP spid="20" grpId="1" animBg="1"/>
      <p:bldP spid="3" grpId="0" animBg="1"/>
      <p:bldP spid="3" grpId="1" animBg="1"/>
      <p:bldP spid="4" grpId="0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3" grpId="0" animBg="1"/>
      <p:bldP spid="13" grpId="1" animBg="1"/>
      <p:bldP spid="14" grpId="0" animBg="1"/>
      <p:bldP spid="14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94FDB4-1CE7-0548-EB98-09E233A60A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2A704583-DB25-9197-B373-9FF7EB327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13</a:t>
            </a:fld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B1848F3-AEDD-05A1-C9BD-55995123BCD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Altersklassen</a:t>
            </a:r>
            <a:endParaRPr lang="de-AT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B572620-C9A5-0764-A3F6-450E6F75632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de-DE" sz="3200" b="1" dirty="0"/>
              <a:t>MIX</a:t>
            </a:r>
            <a:endParaRPr lang="de-AT" sz="3200" b="1" dirty="0"/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D9511143-1BF0-B067-6647-FA477FA592B7}"/>
              </a:ext>
            </a:extLst>
          </p:cNvPr>
          <p:cNvSpPr txBox="1">
            <a:spLocks/>
          </p:cNvSpPr>
          <p:nvPr/>
        </p:nvSpPr>
        <p:spPr>
          <a:xfrm>
            <a:off x="6300248" y="4900904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6 bis 7 </a:t>
            </a:r>
            <a:endParaRPr lang="de-AT" sz="3200" dirty="0"/>
          </a:p>
        </p:txBody>
      </p:sp>
      <p:sp>
        <p:nvSpPr>
          <p:cNvPr id="12" name="Textplatzhalter 3">
            <a:extLst>
              <a:ext uri="{FF2B5EF4-FFF2-40B4-BE49-F238E27FC236}">
                <a16:creationId xmlns:a16="http://schemas.microsoft.com/office/drawing/2014/main" id="{9BBB10FE-1E4C-3ED2-9EDB-381856FBB4D6}"/>
              </a:ext>
            </a:extLst>
          </p:cNvPr>
          <p:cNvSpPr txBox="1">
            <a:spLocks/>
          </p:cNvSpPr>
          <p:nvPr/>
        </p:nvSpPr>
        <p:spPr>
          <a:xfrm>
            <a:off x="227012" y="4900904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Stein-Bock der </a:t>
            </a:r>
            <a:r>
              <a:rPr lang="de-DE" u="sng" dirty="0"/>
              <a:t>unteren</a:t>
            </a:r>
            <a:r>
              <a:rPr lang="de-DE" dirty="0"/>
              <a:t> Mittelklasse II</a:t>
            </a:r>
            <a:endParaRPr lang="de-AT" dirty="0"/>
          </a:p>
        </p:txBody>
      </p:sp>
      <p:sp>
        <p:nvSpPr>
          <p:cNvPr id="15" name="Inhaltsplatzhalter 2">
            <a:extLst>
              <a:ext uri="{FF2B5EF4-FFF2-40B4-BE49-F238E27FC236}">
                <a16:creationId xmlns:a16="http://schemas.microsoft.com/office/drawing/2014/main" id="{270877F0-92B5-1AD3-8EDF-88ABBB393BFD}"/>
              </a:ext>
            </a:extLst>
          </p:cNvPr>
          <p:cNvSpPr txBox="1">
            <a:spLocks/>
          </p:cNvSpPr>
          <p:nvPr/>
        </p:nvSpPr>
        <p:spPr>
          <a:xfrm>
            <a:off x="6300248" y="1015182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8 bis 10</a:t>
            </a:r>
            <a:endParaRPr lang="de-AT" sz="3200" dirty="0"/>
          </a:p>
        </p:txBody>
      </p:sp>
      <p:sp>
        <p:nvSpPr>
          <p:cNvPr id="16" name="Textplatzhalter 3">
            <a:extLst>
              <a:ext uri="{FF2B5EF4-FFF2-40B4-BE49-F238E27FC236}">
                <a16:creationId xmlns:a16="http://schemas.microsoft.com/office/drawing/2014/main" id="{E6F157E1-0AED-3A65-885F-F3E28B5EFD5E}"/>
              </a:ext>
            </a:extLst>
          </p:cNvPr>
          <p:cNvSpPr txBox="1">
            <a:spLocks/>
          </p:cNvSpPr>
          <p:nvPr/>
        </p:nvSpPr>
        <p:spPr>
          <a:xfrm>
            <a:off x="227012" y="1015182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Stein-Bock der </a:t>
            </a:r>
            <a:r>
              <a:rPr lang="de-DE" u="sng" dirty="0"/>
              <a:t>oberen</a:t>
            </a:r>
            <a:r>
              <a:rPr lang="de-DE" dirty="0"/>
              <a:t> Mittelklasse II</a:t>
            </a:r>
            <a:endParaRPr lang="de-AT" dirty="0"/>
          </a:p>
        </p:txBody>
      </p:sp>
      <p:sp>
        <p:nvSpPr>
          <p:cNvPr id="17" name="Inhaltsplatzhalter 2">
            <a:extLst>
              <a:ext uri="{FF2B5EF4-FFF2-40B4-BE49-F238E27FC236}">
                <a16:creationId xmlns:a16="http://schemas.microsoft.com/office/drawing/2014/main" id="{AD20D793-F763-4305-76F5-40A294E09D64}"/>
              </a:ext>
            </a:extLst>
          </p:cNvPr>
          <p:cNvSpPr txBox="1">
            <a:spLocks/>
          </p:cNvSpPr>
          <p:nvPr/>
        </p:nvSpPr>
        <p:spPr>
          <a:xfrm>
            <a:off x="6300248" y="3928051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4 bis 7</a:t>
            </a:r>
            <a:endParaRPr lang="de-AT" sz="3200" dirty="0"/>
          </a:p>
        </p:txBody>
      </p:sp>
      <p:sp>
        <p:nvSpPr>
          <p:cNvPr id="18" name="Textplatzhalter 3">
            <a:extLst>
              <a:ext uri="{FF2B5EF4-FFF2-40B4-BE49-F238E27FC236}">
                <a16:creationId xmlns:a16="http://schemas.microsoft.com/office/drawing/2014/main" id="{839D8224-820B-1EA2-EF58-D129B531ADA0}"/>
              </a:ext>
            </a:extLst>
          </p:cNvPr>
          <p:cNvSpPr txBox="1">
            <a:spLocks/>
          </p:cNvSpPr>
          <p:nvPr/>
        </p:nvSpPr>
        <p:spPr>
          <a:xfrm>
            <a:off x="227012" y="3928051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Gams-Bock der Klasse II </a:t>
            </a:r>
            <a:r>
              <a:rPr lang="de-DE" sz="1600" dirty="0"/>
              <a:t>(Mittelklasse)</a:t>
            </a:r>
            <a:endParaRPr lang="de-AT" dirty="0"/>
          </a:p>
        </p:txBody>
      </p:sp>
      <p:sp>
        <p:nvSpPr>
          <p:cNvPr id="21" name="Inhaltsplatzhalter 2">
            <a:extLst>
              <a:ext uri="{FF2B5EF4-FFF2-40B4-BE49-F238E27FC236}">
                <a16:creationId xmlns:a16="http://schemas.microsoft.com/office/drawing/2014/main" id="{3A94B2A6-A8F5-478E-4C3F-2060C9CC6068}"/>
              </a:ext>
            </a:extLst>
          </p:cNvPr>
          <p:cNvSpPr txBox="1">
            <a:spLocks/>
          </p:cNvSpPr>
          <p:nvPr/>
        </p:nvSpPr>
        <p:spPr>
          <a:xfrm>
            <a:off x="6300248" y="2955198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5 bis 10</a:t>
            </a:r>
            <a:endParaRPr lang="de-AT" sz="3200" dirty="0"/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EBB4DCB8-90B6-C3D9-7DE2-16FDD170F38A}"/>
              </a:ext>
            </a:extLst>
          </p:cNvPr>
          <p:cNvSpPr txBox="1">
            <a:spLocks/>
          </p:cNvSpPr>
          <p:nvPr/>
        </p:nvSpPr>
        <p:spPr>
          <a:xfrm>
            <a:off x="227012" y="2955198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Stein-Geiß der Klasse II </a:t>
            </a:r>
            <a:r>
              <a:rPr lang="de-DE" sz="1600" dirty="0"/>
              <a:t>(Mittelklasse)</a:t>
            </a:r>
            <a:endParaRPr lang="de-AT" dirty="0"/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6B94384D-724B-65C4-7954-479653F50E1B}"/>
              </a:ext>
            </a:extLst>
          </p:cNvPr>
          <p:cNvSpPr txBox="1">
            <a:spLocks/>
          </p:cNvSpPr>
          <p:nvPr/>
        </p:nvSpPr>
        <p:spPr>
          <a:xfrm>
            <a:off x="6300248" y="1985190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4 bis 11</a:t>
            </a:r>
            <a:endParaRPr lang="de-AT" sz="3200" dirty="0"/>
          </a:p>
        </p:txBody>
      </p:sp>
      <p:sp>
        <p:nvSpPr>
          <p:cNvPr id="24" name="Textplatzhalter 3">
            <a:extLst>
              <a:ext uri="{FF2B5EF4-FFF2-40B4-BE49-F238E27FC236}">
                <a16:creationId xmlns:a16="http://schemas.microsoft.com/office/drawing/2014/main" id="{DB1F6F64-E08C-42AD-654B-8FD919631ABB}"/>
              </a:ext>
            </a:extLst>
          </p:cNvPr>
          <p:cNvSpPr txBox="1">
            <a:spLocks/>
          </p:cNvSpPr>
          <p:nvPr/>
        </p:nvSpPr>
        <p:spPr>
          <a:xfrm>
            <a:off x="227012" y="1985190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Gams-Geiß der Klasse II </a:t>
            </a:r>
            <a:r>
              <a:rPr lang="de-DE" sz="1600" dirty="0"/>
              <a:t>(Mittelklasse)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728247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2" grpId="0" animBg="1"/>
      <p:bldP spid="12" grpId="1" animBg="1"/>
      <p:bldP spid="15" grpId="0" animBg="1"/>
      <p:bldP spid="15" grpId="1" animBg="1"/>
      <p:bldP spid="16" grpId="0" animBg="1"/>
      <p:bldP spid="17" grpId="0" animBg="1"/>
      <p:bldP spid="17" grpId="1" animBg="1"/>
      <p:bldP spid="18" grpId="0" animBg="1"/>
      <p:bldP spid="18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B3D8D9-E678-8336-0EA5-D2AA616491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232A676A-9292-6BE2-20B8-DB9B72FF1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14</a:t>
            </a:fld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1C512DD-9656-FFCE-8D96-B2A36967211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Altersklassen</a:t>
            </a:r>
            <a:endParaRPr lang="de-AT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8C9F031B-F8A5-08AA-73D1-79735ADF309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de-DE" sz="3200" b="1" dirty="0"/>
              <a:t>MIX</a:t>
            </a:r>
            <a:endParaRPr lang="de-AT" sz="32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47708D2-7F43-9C45-7B3C-B957FD07A84D}"/>
              </a:ext>
            </a:extLst>
          </p:cNvPr>
          <p:cNvSpPr txBox="1">
            <a:spLocks/>
          </p:cNvSpPr>
          <p:nvPr/>
        </p:nvSpPr>
        <p:spPr>
          <a:xfrm>
            <a:off x="6300248" y="3019587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de-DE"/>
            </a:defPPr>
            <a:lvl1pPr indent="0" algn="ctr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3200" i="0">
                <a:solidFill>
                  <a:schemeClr val="bg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accent6">
                    <a:lumMod val="75000"/>
                  </a:schemeClr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accent6">
                    <a:lumMod val="75000"/>
                  </a:schemeClr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de-DE" dirty="0"/>
              <a:t>2 bis 3</a:t>
            </a:r>
            <a:endParaRPr lang="de-AT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A806C31-4AD8-D531-8FD8-303AA0682460}"/>
              </a:ext>
            </a:extLst>
          </p:cNvPr>
          <p:cNvSpPr txBox="1">
            <a:spLocks/>
          </p:cNvSpPr>
          <p:nvPr/>
        </p:nvSpPr>
        <p:spPr>
          <a:xfrm>
            <a:off x="227012" y="3019587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Stein-Bock der </a:t>
            </a:r>
            <a:r>
              <a:rPr lang="de-DE" u="sng" dirty="0"/>
              <a:t>unteren</a:t>
            </a:r>
            <a:r>
              <a:rPr lang="de-DE" dirty="0"/>
              <a:t> Jugendklasse III</a:t>
            </a:r>
            <a:endParaRPr lang="de-AT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7F2CA6DB-1612-3D32-2042-B2A1B0F4EBE8}"/>
              </a:ext>
            </a:extLst>
          </p:cNvPr>
          <p:cNvSpPr txBox="1">
            <a:spLocks/>
          </p:cNvSpPr>
          <p:nvPr/>
        </p:nvSpPr>
        <p:spPr>
          <a:xfrm>
            <a:off x="6300248" y="3992112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de-DE"/>
            </a:defPPr>
            <a:lvl1pPr indent="0" algn="ctr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3200" i="0">
                <a:solidFill>
                  <a:schemeClr val="bg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accent6">
                    <a:lumMod val="75000"/>
                  </a:schemeClr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accent6">
                    <a:lumMod val="75000"/>
                  </a:schemeClr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de-DE" dirty="0"/>
              <a:t>2 bis 3</a:t>
            </a:r>
            <a:endParaRPr lang="de-AT" dirty="0"/>
          </a:p>
        </p:txBody>
      </p:sp>
      <p:sp>
        <p:nvSpPr>
          <p:cNvPr id="8" name="Textplatzhalter 3">
            <a:extLst>
              <a:ext uri="{FF2B5EF4-FFF2-40B4-BE49-F238E27FC236}">
                <a16:creationId xmlns:a16="http://schemas.microsoft.com/office/drawing/2014/main" id="{B7063F71-F100-6F40-2B98-6A9209FCD6DF}"/>
              </a:ext>
            </a:extLst>
          </p:cNvPr>
          <p:cNvSpPr txBox="1">
            <a:spLocks/>
          </p:cNvSpPr>
          <p:nvPr/>
        </p:nvSpPr>
        <p:spPr>
          <a:xfrm>
            <a:off x="227012" y="3992112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Gams-Bock der Klasse III </a:t>
            </a:r>
            <a:r>
              <a:rPr lang="de-DE" sz="1600" dirty="0"/>
              <a:t>(Jugendklasse)</a:t>
            </a:r>
            <a:endParaRPr lang="de-AT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00E45E71-E539-8651-5CBD-4AA2B93A1299}"/>
              </a:ext>
            </a:extLst>
          </p:cNvPr>
          <p:cNvSpPr txBox="1">
            <a:spLocks/>
          </p:cNvSpPr>
          <p:nvPr/>
        </p:nvSpPr>
        <p:spPr>
          <a:xfrm>
            <a:off x="6300248" y="1074537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de-DE"/>
            </a:defPPr>
            <a:lvl1pPr indent="0" algn="ctr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3200" i="0">
                <a:solidFill>
                  <a:schemeClr val="bg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accent6">
                    <a:lumMod val="75000"/>
                  </a:schemeClr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accent6">
                    <a:lumMod val="75000"/>
                  </a:schemeClr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de-DE" dirty="0"/>
              <a:t>2 bis 4</a:t>
            </a:r>
            <a:endParaRPr lang="de-AT" dirty="0"/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5EBBFA9A-3314-FB9F-3E90-433AB4FDB7E2}"/>
              </a:ext>
            </a:extLst>
          </p:cNvPr>
          <p:cNvSpPr txBox="1">
            <a:spLocks/>
          </p:cNvSpPr>
          <p:nvPr/>
        </p:nvSpPr>
        <p:spPr>
          <a:xfrm>
            <a:off x="227012" y="1074537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Stein-Geiß der Klasse III </a:t>
            </a:r>
            <a:r>
              <a:rPr lang="de-DE" sz="1600" dirty="0"/>
              <a:t>(</a:t>
            </a:r>
            <a:r>
              <a:rPr lang="de-DE" sz="1600" dirty="0" err="1"/>
              <a:t>Jugenklasse</a:t>
            </a:r>
            <a:r>
              <a:rPr lang="de-DE" sz="1600" dirty="0"/>
              <a:t>)</a:t>
            </a:r>
            <a:endParaRPr lang="de-AT" dirty="0"/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FEACDE49-4E0A-82D4-4BED-41752BE00111}"/>
              </a:ext>
            </a:extLst>
          </p:cNvPr>
          <p:cNvSpPr txBox="1">
            <a:spLocks/>
          </p:cNvSpPr>
          <p:nvPr/>
        </p:nvSpPr>
        <p:spPr>
          <a:xfrm>
            <a:off x="6300248" y="2047062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de-DE"/>
            </a:defPPr>
            <a:lvl1pPr indent="0" algn="ctr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3200" i="0">
                <a:solidFill>
                  <a:schemeClr val="bg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accent6">
                    <a:lumMod val="75000"/>
                  </a:schemeClr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accent6">
                    <a:lumMod val="75000"/>
                  </a:schemeClr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de-DE" dirty="0"/>
              <a:t>2 bis 3</a:t>
            </a:r>
            <a:endParaRPr lang="de-AT" dirty="0"/>
          </a:p>
        </p:txBody>
      </p:sp>
      <p:sp>
        <p:nvSpPr>
          <p:cNvPr id="14" name="Textplatzhalter 3">
            <a:extLst>
              <a:ext uri="{FF2B5EF4-FFF2-40B4-BE49-F238E27FC236}">
                <a16:creationId xmlns:a16="http://schemas.microsoft.com/office/drawing/2014/main" id="{66085EF8-AFF2-3486-84F1-4F59B192FC61}"/>
              </a:ext>
            </a:extLst>
          </p:cNvPr>
          <p:cNvSpPr txBox="1">
            <a:spLocks/>
          </p:cNvSpPr>
          <p:nvPr/>
        </p:nvSpPr>
        <p:spPr>
          <a:xfrm>
            <a:off x="227012" y="2047062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Gams-Geiß der Klasse III </a:t>
            </a:r>
            <a:r>
              <a:rPr lang="de-DE" sz="1600" dirty="0"/>
              <a:t>(Jugendklasse)</a:t>
            </a:r>
            <a:endParaRPr lang="de-AT" dirty="0"/>
          </a:p>
        </p:txBody>
      </p:sp>
      <p:sp>
        <p:nvSpPr>
          <p:cNvPr id="19" name="Inhaltsplatzhalter 2">
            <a:extLst>
              <a:ext uri="{FF2B5EF4-FFF2-40B4-BE49-F238E27FC236}">
                <a16:creationId xmlns:a16="http://schemas.microsoft.com/office/drawing/2014/main" id="{3643FC45-D523-E5A7-D0B2-A08BB2587326}"/>
              </a:ext>
            </a:extLst>
          </p:cNvPr>
          <p:cNvSpPr txBox="1">
            <a:spLocks/>
          </p:cNvSpPr>
          <p:nvPr/>
        </p:nvSpPr>
        <p:spPr>
          <a:xfrm>
            <a:off x="6300248" y="4964637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2 bis 4</a:t>
            </a:r>
            <a:endParaRPr lang="de-AT" sz="3200" dirty="0"/>
          </a:p>
        </p:txBody>
      </p:sp>
      <p:sp>
        <p:nvSpPr>
          <p:cNvPr id="20" name="Textplatzhalter 3">
            <a:extLst>
              <a:ext uri="{FF2B5EF4-FFF2-40B4-BE49-F238E27FC236}">
                <a16:creationId xmlns:a16="http://schemas.microsoft.com/office/drawing/2014/main" id="{854EBA5C-F0C8-FB00-AB7C-E5B25E606160}"/>
              </a:ext>
            </a:extLst>
          </p:cNvPr>
          <p:cNvSpPr txBox="1">
            <a:spLocks/>
          </p:cNvSpPr>
          <p:nvPr/>
        </p:nvSpPr>
        <p:spPr>
          <a:xfrm>
            <a:off x="227012" y="4964637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Hirsche Klasse III </a:t>
            </a:r>
            <a:r>
              <a:rPr lang="de-DE" sz="1600" dirty="0"/>
              <a:t>(Jugendklasse)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269431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 animBg="1"/>
      <p:bldP spid="4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3" grpId="0" animBg="1"/>
      <p:bldP spid="13" grpId="1" animBg="1"/>
      <p:bldP spid="14" grpId="0" animBg="1"/>
      <p:bldP spid="14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1854A7-7379-58BB-CCD9-E920BCA05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9A555D51-F635-5170-3B02-0C06A58B4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15</a:t>
            </a:fld>
            <a:endParaRPr lang="de-AT"/>
          </a:p>
        </p:txBody>
      </p:sp>
      <p:pic>
        <p:nvPicPr>
          <p:cNvPr id="10" name="Grafik 9" descr="Ein Bild, das Säugetier, Text, Bär enthält.&#10;&#10;KI-generierte Inhalte können fehlerhaft sein.">
            <a:extLst>
              <a:ext uri="{FF2B5EF4-FFF2-40B4-BE49-F238E27FC236}">
                <a16:creationId xmlns:a16="http://schemas.microsoft.com/office/drawing/2014/main" id="{D97788E1-6CB0-62DC-53E0-E16940AF31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777" y="1789925"/>
            <a:ext cx="6476446" cy="3242285"/>
          </a:xfrm>
          <a:prstGeom prst="rect">
            <a:avLst/>
          </a:prstGeom>
        </p:spPr>
      </p:pic>
      <p:sp>
        <p:nvSpPr>
          <p:cNvPr id="16" name="Textfeld 15">
            <a:extLst>
              <a:ext uri="{FF2B5EF4-FFF2-40B4-BE49-F238E27FC236}">
                <a16:creationId xmlns:a16="http://schemas.microsoft.com/office/drawing/2014/main" id="{C4E43F5A-4B29-11F8-E1F7-9F4005861491}"/>
              </a:ext>
            </a:extLst>
          </p:cNvPr>
          <p:cNvSpPr txBox="1"/>
          <p:nvPr/>
        </p:nvSpPr>
        <p:spPr>
          <a:xfrm>
            <a:off x="4691040" y="5068075"/>
            <a:ext cx="2809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2800" dirty="0">
                <a:solidFill>
                  <a:schemeClr val="accent1"/>
                </a:solidFill>
              </a:rPr>
              <a:t>www.vumjägar.at</a:t>
            </a:r>
            <a:endParaRPr lang="de-AT" sz="2800" dirty="0" err="1">
              <a:solidFill>
                <a:schemeClr val="accent1"/>
              </a:solidFill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9368B381-788B-D0DC-8DAB-D2A86C33CFA8}"/>
              </a:ext>
            </a:extLst>
          </p:cNvPr>
          <p:cNvSpPr txBox="1"/>
          <p:nvPr/>
        </p:nvSpPr>
        <p:spPr>
          <a:xfrm>
            <a:off x="3307217" y="558819"/>
            <a:ext cx="55775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4000" b="1" dirty="0">
                <a:solidFill>
                  <a:schemeClr val="accent1"/>
                </a:solidFill>
              </a:rPr>
              <a:t>Ende – Waidmannsheil!</a:t>
            </a:r>
            <a:endParaRPr lang="de-AT" sz="4000" b="1" dirty="0" err="1">
              <a:solidFill>
                <a:schemeClr val="accent1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517ADE2E-2069-532A-0C6A-DA6BF27D156E}"/>
              </a:ext>
            </a:extLst>
          </p:cNvPr>
          <p:cNvSpPr txBox="1"/>
          <p:nvPr/>
        </p:nvSpPr>
        <p:spPr>
          <a:xfrm>
            <a:off x="11289592" y="6241145"/>
            <a:ext cx="8873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de-DE" sz="900" dirty="0">
                <a:solidFill>
                  <a:schemeClr val="accent1"/>
                </a:solidFill>
              </a:rPr>
              <a:t>Aa2019,,0000</a:t>
            </a:r>
            <a:endParaRPr lang="de-AT" sz="900" dirty="0" err="1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001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1C864240-3366-C09E-01D6-E2A6EA917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2</a:t>
            </a:fld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405AACE-9885-5B02-9F1A-51C47A7155F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Altersklassen</a:t>
            </a:r>
            <a:endParaRPr lang="de-AT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776BE4A5-ACB9-B518-62A6-F1EC9972679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de-DE" sz="3200" b="1" dirty="0"/>
              <a:t>Rotwild</a:t>
            </a:r>
            <a:endParaRPr lang="de-AT" sz="3200" b="1" dirty="0"/>
          </a:p>
        </p:txBody>
      </p:sp>
      <p:sp>
        <p:nvSpPr>
          <p:cNvPr id="19" name="Inhaltsplatzhalter 2">
            <a:extLst>
              <a:ext uri="{FF2B5EF4-FFF2-40B4-BE49-F238E27FC236}">
                <a16:creationId xmlns:a16="http://schemas.microsoft.com/office/drawing/2014/main" id="{5A74A6CD-00BB-9B16-6BF1-9C8B2F876379}"/>
              </a:ext>
            </a:extLst>
          </p:cNvPr>
          <p:cNvSpPr txBox="1">
            <a:spLocks/>
          </p:cNvSpPr>
          <p:nvPr/>
        </p:nvSpPr>
        <p:spPr>
          <a:xfrm>
            <a:off x="6300248" y="1988035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 bis 2</a:t>
            </a:r>
            <a:endParaRPr lang="de-AT" sz="3200" dirty="0"/>
          </a:p>
        </p:txBody>
      </p:sp>
      <p:sp>
        <p:nvSpPr>
          <p:cNvPr id="20" name="Textplatzhalter 3">
            <a:extLst>
              <a:ext uri="{FF2B5EF4-FFF2-40B4-BE49-F238E27FC236}">
                <a16:creationId xmlns:a16="http://schemas.microsoft.com/office/drawing/2014/main" id="{FBCCFA2D-B6E5-5E56-1EA0-B1334E693E9E}"/>
              </a:ext>
            </a:extLst>
          </p:cNvPr>
          <p:cNvSpPr txBox="1">
            <a:spLocks/>
          </p:cNvSpPr>
          <p:nvPr/>
        </p:nvSpPr>
        <p:spPr>
          <a:xfrm>
            <a:off x="227012" y="1988035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Schmaltier &amp; Schmalspießer</a:t>
            </a:r>
            <a:endParaRPr lang="de-AT" dirty="0"/>
          </a:p>
        </p:txBody>
      </p:sp>
      <p:sp>
        <p:nvSpPr>
          <p:cNvPr id="21" name="Inhaltsplatzhalter 2">
            <a:extLst>
              <a:ext uri="{FF2B5EF4-FFF2-40B4-BE49-F238E27FC236}">
                <a16:creationId xmlns:a16="http://schemas.microsoft.com/office/drawing/2014/main" id="{71248595-396B-05CD-7DF4-50B1461C7C51}"/>
              </a:ext>
            </a:extLst>
          </p:cNvPr>
          <p:cNvSpPr txBox="1">
            <a:spLocks/>
          </p:cNvSpPr>
          <p:nvPr/>
        </p:nvSpPr>
        <p:spPr>
          <a:xfrm>
            <a:off x="6300248" y="2955198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de-DE"/>
            </a:defPPr>
            <a:lvl1pPr indent="0" algn="ctr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3200" i="0">
                <a:solidFill>
                  <a:schemeClr val="bg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accent6">
                    <a:lumMod val="75000"/>
                  </a:schemeClr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accent6">
                    <a:lumMod val="75000"/>
                  </a:schemeClr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de-DE" dirty="0"/>
              <a:t>&gt; 2</a:t>
            </a:r>
            <a:endParaRPr lang="de-AT" dirty="0"/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CC29E945-6902-99BE-B845-2854FAE9EA9B}"/>
              </a:ext>
            </a:extLst>
          </p:cNvPr>
          <p:cNvSpPr txBox="1">
            <a:spLocks/>
          </p:cNvSpPr>
          <p:nvPr/>
        </p:nvSpPr>
        <p:spPr>
          <a:xfrm>
            <a:off x="227012" y="2955198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Tiere</a:t>
            </a:r>
            <a:endParaRPr lang="de-AT" dirty="0"/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4567B19F-A2D3-9716-A4FC-5B58DE453877}"/>
              </a:ext>
            </a:extLst>
          </p:cNvPr>
          <p:cNvSpPr txBox="1">
            <a:spLocks/>
          </p:cNvSpPr>
          <p:nvPr/>
        </p:nvSpPr>
        <p:spPr>
          <a:xfrm>
            <a:off x="6300248" y="3928051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2 bis 4</a:t>
            </a:r>
            <a:endParaRPr lang="de-AT" sz="3200" dirty="0"/>
          </a:p>
        </p:txBody>
      </p:sp>
      <p:sp>
        <p:nvSpPr>
          <p:cNvPr id="24" name="Textplatzhalter 3">
            <a:extLst>
              <a:ext uri="{FF2B5EF4-FFF2-40B4-BE49-F238E27FC236}">
                <a16:creationId xmlns:a16="http://schemas.microsoft.com/office/drawing/2014/main" id="{F84AB09F-EBD3-6CD1-B684-8F0DEB5CC8CE}"/>
              </a:ext>
            </a:extLst>
          </p:cNvPr>
          <p:cNvSpPr txBox="1">
            <a:spLocks/>
          </p:cNvSpPr>
          <p:nvPr/>
        </p:nvSpPr>
        <p:spPr>
          <a:xfrm>
            <a:off x="227012" y="3928051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Hirsche Klasse III </a:t>
            </a:r>
            <a:r>
              <a:rPr lang="de-DE" sz="1600" dirty="0"/>
              <a:t>(Jugendklasse)</a:t>
            </a:r>
            <a:endParaRPr lang="de-AT" dirty="0"/>
          </a:p>
        </p:txBody>
      </p:sp>
      <p:sp>
        <p:nvSpPr>
          <p:cNvPr id="25" name="Inhaltsplatzhalter 2">
            <a:extLst>
              <a:ext uri="{FF2B5EF4-FFF2-40B4-BE49-F238E27FC236}">
                <a16:creationId xmlns:a16="http://schemas.microsoft.com/office/drawing/2014/main" id="{4A187BA4-D020-1C94-E201-FDFABC8D967F}"/>
              </a:ext>
            </a:extLst>
          </p:cNvPr>
          <p:cNvSpPr txBox="1">
            <a:spLocks/>
          </p:cNvSpPr>
          <p:nvPr/>
        </p:nvSpPr>
        <p:spPr>
          <a:xfrm>
            <a:off x="6300248" y="4900904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5 bis 9</a:t>
            </a:r>
            <a:endParaRPr lang="de-AT" sz="3200" dirty="0"/>
          </a:p>
        </p:txBody>
      </p:sp>
      <p:sp>
        <p:nvSpPr>
          <p:cNvPr id="26" name="Textplatzhalter 3">
            <a:extLst>
              <a:ext uri="{FF2B5EF4-FFF2-40B4-BE49-F238E27FC236}">
                <a16:creationId xmlns:a16="http://schemas.microsoft.com/office/drawing/2014/main" id="{F736F6B0-3E91-DAF7-A98B-439D5D3258E4}"/>
              </a:ext>
            </a:extLst>
          </p:cNvPr>
          <p:cNvSpPr txBox="1">
            <a:spLocks/>
          </p:cNvSpPr>
          <p:nvPr/>
        </p:nvSpPr>
        <p:spPr>
          <a:xfrm>
            <a:off x="227012" y="4900904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Hirsche Klasse II </a:t>
            </a:r>
            <a:r>
              <a:rPr lang="de-DE" sz="1600" dirty="0"/>
              <a:t>(Mittelklasse)</a:t>
            </a:r>
            <a:endParaRPr lang="de-AT" dirty="0"/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9AE5AE60-B0A3-74DD-4AD4-E24B6A748F23}"/>
              </a:ext>
            </a:extLst>
          </p:cNvPr>
          <p:cNvSpPr txBox="1">
            <a:spLocks/>
          </p:cNvSpPr>
          <p:nvPr/>
        </p:nvSpPr>
        <p:spPr>
          <a:xfrm>
            <a:off x="6300248" y="1015182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0 bis 1</a:t>
            </a:r>
            <a:endParaRPr lang="de-AT" sz="3200" dirty="0"/>
          </a:p>
        </p:txBody>
      </p:sp>
      <p:sp>
        <p:nvSpPr>
          <p:cNvPr id="12" name="Textplatzhalter 3">
            <a:extLst>
              <a:ext uri="{FF2B5EF4-FFF2-40B4-BE49-F238E27FC236}">
                <a16:creationId xmlns:a16="http://schemas.microsoft.com/office/drawing/2014/main" id="{2EEA979D-A78D-B64F-9C05-0130F113D97B}"/>
              </a:ext>
            </a:extLst>
          </p:cNvPr>
          <p:cNvSpPr txBox="1">
            <a:spLocks/>
          </p:cNvSpPr>
          <p:nvPr/>
        </p:nvSpPr>
        <p:spPr>
          <a:xfrm>
            <a:off x="227012" y="1015182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Kälber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535927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11" grpId="0" animBg="1"/>
      <p:bldP spid="11" grpId="1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326AC4-A525-E16B-866F-03C2E96592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EC0488A3-9D22-2AC4-9E54-68EC878EF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3</a:t>
            </a:fld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8C6382D-D683-5D61-25D3-0B82A8810A4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Altersklassen</a:t>
            </a:r>
            <a:endParaRPr lang="de-AT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7C9D6B6C-E642-B073-BEB2-84AF843A234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de-DE" sz="3200" b="1" dirty="0"/>
              <a:t>Rotwild</a:t>
            </a:r>
            <a:endParaRPr lang="de-AT" sz="3200" b="1" dirty="0"/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F8C20728-C6C3-945D-627F-B9BABBB86563}"/>
              </a:ext>
            </a:extLst>
          </p:cNvPr>
          <p:cNvSpPr txBox="1">
            <a:spLocks/>
          </p:cNvSpPr>
          <p:nvPr/>
        </p:nvSpPr>
        <p:spPr>
          <a:xfrm>
            <a:off x="6300248" y="1015182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4000" b="1" dirty="0">
                <a:solidFill>
                  <a:schemeClr val="tx2"/>
                </a:solidFill>
              </a:rPr>
              <a:t>&gt; = 10 </a:t>
            </a:r>
            <a:endParaRPr lang="de-AT" sz="4000" b="1" dirty="0">
              <a:solidFill>
                <a:schemeClr val="tx2"/>
              </a:solidFill>
            </a:endParaRPr>
          </a:p>
        </p:txBody>
      </p:sp>
      <p:sp>
        <p:nvSpPr>
          <p:cNvPr id="12" name="Textplatzhalter 3">
            <a:extLst>
              <a:ext uri="{FF2B5EF4-FFF2-40B4-BE49-F238E27FC236}">
                <a16:creationId xmlns:a16="http://schemas.microsoft.com/office/drawing/2014/main" id="{707F82BF-6029-763B-18F1-F9B1008AFA30}"/>
              </a:ext>
            </a:extLst>
          </p:cNvPr>
          <p:cNvSpPr txBox="1">
            <a:spLocks/>
          </p:cNvSpPr>
          <p:nvPr/>
        </p:nvSpPr>
        <p:spPr>
          <a:xfrm>
            <a:off x="227012" y="1015182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Hirsche Klasse I </a:t>
            </a:r>
            <a:r>
              <a:rPr lang="de-DE" sz="1600" dirty="0"/>
              <a:t>(Ernte-, Altersklasse)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784314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5349B6-9D68-B930-E6EF-30B650DC22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85C6F06B-F192-48EF-0ACA-BB4C95DE6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4</a:t>
            </a:fld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E454C43-4FD5-4C97-E410-97D83A3908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Altersklassen</a:t>
            </a:r>
            <a:endParaRPr lang="de-AT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A567F7AA-D22A-4EF5-3375-625FB7F5BC8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de-DE" sz="3200" b="1" dirty="0"/>
              <a:t>Rehwild</a:t>
            </a:r>
            <a:endParaRPr lang="de-AT" sz="3200" b="1" dirty="0"/>
          </a:p>
        </p:txBody>
      </p:sp>
      <p:sp>
        <p:nvSpPr>
          <p:cNvPr id="19" name="Inhaltsplatzhalter 2">
            <a:extLst>
              <a:ext uri="{FF2B5EF4-FFF2-40B4-BE49-F238E27FC236}">
                <a16:creationId xmlns:a16="http://schemas.microsoft.com/office/drawing/2014/main" id="{B71EAA16-E711-FFA7-E6C7-7B65381FE036}"/>
              </a:ext>
            </a:extLst>
          </p:cNvPr>
          <p:cNvSpPr txBox="1">
            <a:spLocks/>
          </p:cNvSpPr>
          <p:nvPr/>
        </p:nvSpPr>
        <p:spPr>
          <a:xfrm>
            <a:off x="6300248" y="1988035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 bis 2</a:t>
            </a:r>
            <a:endParaRPr lang="de-AT" sz="3200" dirty="0"/>
          </a:p>
        </p:txBody>
      </p:sp>
      <p:sp>
        <p:nvSpPr>
          <p:cNvPr id="20" name="Textplatzhalter 3">
            <a:extLst>
              <a:ext uri="{FF2B5EF4-FFF2-40B4-BE49-F238E27FC236}">
                <a16:creationId xmlns:a16="http://schemas.microsoft.com/office/drawing/2014/main" id="{187DA767-9C03-B6A9-15D2-36AE233EFC78}"/>
              </a:ext>
            </a:extLst>
          </p:cNvPr>
          <p:cNvSpPr txBox="1">
            <a:spLocks/>
          </p:cNvSpPr>
          <p:nvPr/>
        </p:nvSpPr>
        <p:spPr>
          <a:xfrm>
            <a:off x="227012" y="1988035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Schmalreh &amp; </a:t>
            </a:r>
            <a:r>
              <a:rPr lang="de-DE" dirty="0" err="1"/>
              <a:t>Bockjahrling</a:t>
            </a:r>
            <a:endParaRPr lang="de-AT" dirty="0"/>
          </a:p>
        </p:txBody>
      </p:sp>
      <p:sp>
        <p:nvSpPr>
          <p:cNvPr id="21" name="Inhaltsplatzhalter 2">
            <a:extLst>
              <a:ext uri="{FF2B5EF4-FFF2-40B4-BE49-F238E27FC236}">
                <a16:creationId xmlns:a16="http://schemas.microsoft.com/office/drawing/2014/main" id="{02348BCE-C36C-77FE-FF74-2ABA0A93895F}"/>
              </a:ext>
            </a:extLst>
          </p:cNvPr>
          <p:cNvSpPr txBox="1">
            <a:spLocks/>
          </p:cNvSpPr>
          <p:nvPr/>
        </p:nvSpPr>
        <p:spPr>
          <a:xfrm>
            <a:off x="6300248" y="2955198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de-DE"/>
            </a:defPPr>
            <a:lvl1pPr indent="0" algn="ctr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3200" i="0">
                <a:solidFill>
                  <a:schemeClr val="bg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accent6">
                    <a:lumMod val="75000"/>
                  </a:schemeClr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accent6">
                    <a:lumMod val="75000"/>
                  </a:schemeClr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de-DE" dirty="0"/>
              <a:t>&gt; = 2</a:t>
            </a:r>
            <a:endParaRPr lang="de-AT" dirty="0"/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BF5CCBD7-B9D7-C3FF-2C98-BACA49B45BFD}"/>
              </a:ext>
            </a:extLst>
          </p:cNvPr>
          <p:cNvSpPr txBox="1">
            <a:spLocks/>
          </p:cNvSpPr>
          <p:nvPr/>
        </p:nvSpPr>
        <p:spPr>
          <a:xfrm>
            <a:off x="227012" y="2955198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Reh-Geißen</a:t>
            </a:r>
            <a:endParaRPr lang="de-AT" dirty="0"/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BC082E15-406F-BF2A-602F-738EF3BE9DF2}"/>
              </a:ext>
            </a:extLst>
          </p:cNvPr>
          <p:cNvSpPr txBox="1">
            <a:spLocks/>
          </p:cNvSpPr>
          <p:nvPr/>
        </p:nvSpPr>
        <p:spPr>
          <a:xfrm>
            <a:off x="6300248" y="3928051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&gt; = 2 </a:t>
            </a:r>
            <a:endParaRPr lang="de-AT" sz="3200" dirty="0"/>
          </a:p>
        </p:txBody>
      </p:sp>
      <p:sp>
        <p:nvSpPr>
          <p:cNvPr id="24" name="Textplatzhalter 3">
            <a:extLst>
              <a:ext uri="{FF2B5EF4-FFF2-40B4-BE49-F238E27FC236}">
                <a16:creationId xmlns:a16="http://schemas.microsoft.com/office/drawing/2014/main" id="{FE43BC11-BC93-DF3A-AEE9-5E50EAC14237}"/>
              </a:ext>
            </a:extLst>
          </p:cNvPr>
          <p:cNvSpPr txBox="1">
            <a:spLocks/>
          </p:cNvSpPr>
          <p:nvPr/>
        </p:nvSpPr>
        <p:spPr>
          <a:xfrm>
            <a:off x="227012" y="3928051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mehrjährige Reh-Böcke</a:t>
            </a:r>
            <a:endParaRPr lang="de-AT" dirty="0"/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97EA86D4-3F9F-74B4-9675-0D2F4BEFD7F0}"/>
              </a:ext>
            </a:extLst>
          </p:cNvPr>
          <p:cNvSpPr txBox="1">
            <a:spLocks/>
          </p:cNvSpPr>
          <p:nvPr/>
        </p:nvSpPr>
        <p:spPr>
          <a:xfrm>
            <a:off x="6300248" y="1015182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0 bis 1</a:t>
            </a:r>
            <a:endParaRPr lang="de-AT" sz="3200" dirty="0"/>
          </a:p>
        </p:txBody>
      </p:sp>
      <p:sp>
        <p:nvSpPr>
          <p:cNvPr id="12" name="Textplatzhalter 3">
            <a:extLst>
              <a:ext uri="{FF2B5EF4-FFF2-40B4-BE49-F238E27FC236}">
                <a16:creationId xmlns:a16="http://schemas.microsoft.com/office/drawing/2014/main" id="{73D1FCB1-F514-33AB-15B2-9E28DEFE4871}"/>
              </a:ext>
            </a:extLst>
          </p:cNvPr>
          <p:cNvSpPr txBox="1">
            <a:spLocks/>
          </p:cNvSpPr>
          <p:nvPr/>
        </p:nvSpPr>
        <p:spPr>
          <a:xfrm>
            <a:off x="227012" y="1015182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Reh-Kitze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426303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11" grpId="0" animBg="1"/>
      <p:bldP spid="11" grpId="1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546770-1ECC-E022-3457-B762E7322C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68FDCB2A-B36B-FE0A-3B4C-1F513F11E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5</a:t>
            </a:fld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3F24EF3-2F8A-9D19-766C-39DEE46BFE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Altersklassen</a:t>
            </a:r>
            <a:endParaRPr lang="de-AT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AC6690F4-E9F2-C2C9-0030-C2B29E1A93D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de-DE" sz="3200" b="1" dirty="0" err="1"/>
              <a:t>Mumeltiere</a:t>
            </a:r>
            <a:endParaRPr lang="de-AT" sz="3200" b="1" dirty="0"/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C20ED87F-2E72-801A-14B5-9C3E1EDF8081}"/>
              </a:ext>
            </a:extLst>
          </p:cNvPr>
          <p:cNvSpPr txBox="1">
            <a:spLocks/>
          </p:cNvSpPr>
          <p:nvPr/>
        </p:nvSpPr>
        <p:spPr>
          <a:xfrm>
            <a:off x="6300248" y="1015182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keine Altersklassen; aber Abschussplan!</a:t>
            </a:r>
            <a:endParaRPr lang="de-AT" sz="3200" dirty="0"/>
          </a:p>
        </p:txBody>
      </p:sp>
      <p:sp>
        <p:nvSpPr>
          <p:cNvPr id="12" name="Textplatzhalter 3">
            <a:extLst>
              <a:ext uri="{FF2B5EF4-FFF2-40B4-BE49-F238E27FC236}">
                <a16:creationId xmlns:a16="http://schemas.microsoft.com/office/drawing/2014/main" id="{B0BA59A9-B5DE-E7F9-45E5-C97D471DEDB1}"/>
              </a:ext>
            </a:extLst>
          </p:cNvPr>
          <p:cNvSpPr txBox="1">
            <a:spLocks/>
          </p:cNvSpPr>
          <p:nvPr/>
        </p:nvSpPr>
        <p:spPr>
          <a:xfrm>
            <a:off x="227012" y="1015182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Murmeltiere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067904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39D977-B561-F791-7BBA-2C4B80863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5B922E27-59C6-9E3E-708A-C88F4A61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6</a:t>
            </a:fld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CE1FC5B-D8FE-58D2-7372-4296AB635EE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Altersklassen</a:t>
            </a:r>
            <a:endParaRPr lang="de-AT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96FE843F-1A79-6122-4946-1D970A26BBD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de-DE" sz="3200" b="1" dirty="0" err="1"/>
              <a:t>Gamswild</a:t>
            </a:r>
            <a:r>
              <a:rPr lang="de-DE" sz="3200" b="1" dirty="0"/>
              <a:t> - weiblich</a:t>
            </a:r>
            <a:endParaRPr lang="de-AT" sz="3200" b="1" dirty="0"/>
          </a:p>
        </p:txBody>
      </p:sp>
      <p:sp>
        <p:nvSpPr>
          <p:cNvPr id="19" name="Inhaltsplatzhalter 2">
            <a:extLst>
              <a:ext uri="{FF2B5EF4-FFF2-40B4-BE49-F238E27FC236}">
                <a16:creationId xmlns:a16="http://schemas.microsoft.com/office/drawing/2014/main" id="{A62C7C8E-1BE7-9A76-A215-75AB21784EF8}"/>
              </a:ext>
            </a:extLst>
          </p:cNvPr>
          <p:cNvSpPr txBox="1">
            <a:spLocks/>
          </p:cNvSpPr>
          <p:nvPr/>
        </p:nvSpPr>
        <p:spPr>
          <a:xfrm>
            <a:off x="6300248" y="1988035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 bis 2</a:t>
            </a:r>
            <a:endParaRPr lang="de-AT" sz="3200" dirty="0"/>
          </a:p>
        </p:txBody>
      </p:sp>
      <p:sp>
        <p:nvSpPr>
          <p:cNvPr id="20" name="Textplatzhalter 3">
            <a:extLst>
              <a:ext uri="{FF2B5EF4-FFF2-40B4-BE49-F238E27FC236}">
                <a16:creationId xmlns:a16="http://schemas.microsoft.com/office/drawing/2014/main" id="{9C207074-A90A-1036-0AF3-4607FA28B62A}"/>
              </a:ext>
            </a:extLst>
          </p:cNvPr>
          <p:cNvSpPr txBox="1">
            <a:spLocks/>
          </p:cNvSpPr>
          <p:nvPr/>
        </p:nvSpPr>
        <p:spPr>
          <a:xfrm>
            <a:off x="227012" y="1988035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Gams-Geiß-</a:t>
            </a:r>
            <a:r>
              <a:rPr lang="de-DE" dirty="0" err="1"/>
              <a:t>Jahrling</a:t>
            </a:r>
            <a:endParaRPr lang="de-AT" dirty="0"/>
          </a:p>
        </p:txBody>
      </p:sp>
      <p:sp>
        <p:nvSpPr>
          <p:cNvPr id="21" name="Inhaltsplatzhalter 2">
            <a:extLst>
              <a:ext uri="{FF2B5EF4-FFF2-40B4-BE49-F238E27FC236}">
                <a16:creationId xmlns:a16="http://schemas.microsoft.com/office/drawing/2014/main" id="{75B10897-0304-556F-7C24-4720927CB1A8}"/>
              </a:ext>
            </a:extLst>
          </p:cNvPr>
          <p:cNvSpPr txBox="1">
            <a:spLocks/>
          </p:cNvSpPr>
          <p:nvPr/>
        </p:nvSpPr>
        <p:spPr>
          <a:xfrm>
            <a:off x="6300248" y="2955198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de-DE"/>
            </a:defPPr>
            <a:lvl1pPr indent="0" algn="ctr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3200" i="0">
                <a:solidFill>
                  <a:schemeClr val="bg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accent6">
                    <a:lumMod val="75000"/>
                  </a:schemeClr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accent6">
                    <a:lumMod val="75000"/>
                  </a:schemeClr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de-DE" dirty="0"/>
              <a:t>2 bis 3</a:t>
            </a:r>
            <a:endParaRPr lang="de-AT" dirty="0"/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E8D425AE-0652-1C2B-55FB-57353776EBA9}"/>
              </a:ext>
            </a:extLst>
          </p:cNvPr>
          <p:cNvSpPr txBox="1">
            <a:spLocks/>
          </p:cNvSpPr>
          <p:nvPr/>
        </p:nvSpPr>
        <p:spPr>
          <a:xfrm>
            <a:off x="227012" y="2955198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Gams-Geiß der Klasse III </a:t>
            </a:r>
            <a:r>
              <a:rPr lang="de-DE" sz="1600" dirty="0"/>
              <a:t>(Jugendklasse)</a:t>
            </a:r>
            <a:endParaRPr lang="de-AT" dirty="0"/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F74D24D8-E809-6CB5-A604-00466DEEBC60}"/>
              </a:ext>
            </a:extLst>
          </p:cNvPr>
          <p:cNvSpPr txBox="1">
            <a:spLocks/>
          </p:cNvSpPr>
          <p:nvPr/>
        </p:nvSpPr>
        <p:spPr>
          <a:xfrm>
            <a:off x="6300248" y="3928051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4 bis 11</a:t>
            </a:r>
            <a:endParaRPr lang="de-AT" sz="3200" dirty="0"/>
          </a:p>
        </p:txBody>
      </p:sp>
      <p:sp>
        <p:nvSpPr>
          <p:cNvPr id="24" name="Textplatzhalter 3">
            <a:extLst>
              <a:ext uri="{FF2B5EF4-FFF2-40B4-BE49-F238E27FC236}">
                <a16:creationId xmlns:a16="http://schemas.microsoft.com/office/drawing/2014/main" id="{E4E14E7A-1EB6-CFF1-9EFD-3F38A942907A}"/>
              </a:ext>
            </a:extLst>
          </p:cNvPr>
          <p:cNvSpPr txBox="1">
            <a:spLocks/>
          </p:cNvSpPr>
          <p:nvPr/>
        </p:nvSpPr>
        <p:spPr>
          <a:xfrm>
            <a:off x="227012" y="3928051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Gams-Geiß der Klasse II </a:t>
            </a:r>
            <a:r>
              <a:rPr lang="de-DE" sz="1600" dirty="0"/>
              <a:t>(Mittelklasse)</a:t>
            </a:r>
            <a:endParaRPr lang="de-AT" dirty="0"/>
          </a:p>
        </p:txBody>
      </p:sp>
      <p:sp>
        <p:nvSpPr>
          <p:cNvPr id="25" name="Inhaltsplatzhalter 2">
            <a:extLst>
              <a:ext uri="{FF2B5EF4-FFF2-40B4-BE49-F238E27FC236}">
                <a16:creationId xmlns:a16="http://schemas.microsoft.com/office/drawing/2014/main" id="{83BA45E6-2B03-B7BA-D256-C585EB62250D}"/>
              </a:ext>
            </a:extLst>
          </p:cNvPr>
          <p:cNvSpPr txBox="1">
            <a:spLocks/>
          </p:cNvSpPr>
          <p:nvPr/>
        </p:nvSpPr>
        <p:spPr>
          <a:xfrm>
            <a:off x="6300248" y="4900904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4000" b="1" dirty="0">
                <a:solidFill>
                  <a:schemeClr val="tx2"/>
                </a:solidFill>
              </a:rPr>
              <a:t>&gt; = 12</a:t>
            </a:r>
            <a:endParaRPr lang="de-AT" sz="4000" b="1" dirty="0">
              <a:solidFill>
                <a:schemeClr val="tx2"/>
              </a:solidFill>
            </a:endParaRPr>
          </a:p>
        </p:txBody>
      </p:sp>
      <p:sp>
        <p:nvSpPr>
          <p:cNvPr id="26" name="Textplatzhalter 3">
            <a:extLst>
              <a:ext uri="{FF2B5EF4-FFF2-40B4-BE49-F238E27FC236}">
                <a16:creationId xmlns:a16="http://schemas.microsoft.com/office/drawing/2014/main" id="{73B7731F-C588-61D4-808B-8F4C268869C7}"/>
              </a:ext>
            </a:extLst>
          </p:cNvPr>
          <p:cNvSpPr txBox="1">
            <a:spLocks/>
          </p:cNvSpPr>
          <p:nvPr/>
        </p:nvSpPr>
        <p:spPr>
          <a:xfrm>
            <a:off x="227012" y="4900904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Gams-Geiß der Klasse I </a:t>
            </a:r>
            <a:r>
              <a:rPr lang="de-DE" sz="1600" dirty="0"/>
              <a:t>(Ernteklasse)</a:t>
            </a:r>
            <a:endParaRPr lang="de-AT" dirty="0"/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309A432C-FFFC-4F2E-2650-8E0765C7B287}"/>
              </a:ext>
            </a:extLst>
          </p:cNvPr>
          <p:cNvSpPr txBox="1">
            <a:spLocks/>
          </p:cNvSpPr>
          <p:nvPr/>
        </p:nvSpPr>
        <p:spPr>
          <a:xfrm>
            <a:off x="6300248" y="1015182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0 bis 1</a:t>
            </a:r>
            <a:endParaRPr lang="de-AT" sz="3200" dirty="0"/>
          </a:p>
        </p:txBody>
      </p:sp>
      <p:sp>
        <p:nvSpPr>
          <p:cNvPr id="12" name="Textplatzhalter 3">
            <a:extLst>
              <a:ext uri="{FF2B5EF4-FFF2-40B4-BE49-F238E27FC236}">
                <a16:creationId xmlns:a16="http://schemas.microsoft.com/office/drawing/2014/main" id="{83830776-891D-D1E0-7F8F-FFA0C7C549DC}"/>
              </a:ext>
            </a:extLst>
          </p:cNvPr>
          <p:cNvSpPr txBox="1">
            <a:spLocks/>
          </p:cNvSpPr>
          <p:nvPr/>
        </p:nvSpPr>
        <p:spPr>
          <a:xfrm>
            <a:off x="227012" y="1015182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Gams-Kitz (m/w)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292349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11" grpId="0" animBg="1"/>
      <p:bldP spid="11" grpId="1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C0CDD3-D23D-407B-6FC2-3B28ED964C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B53BFA17-599D-0B27-6FBF-3E32CFDC4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7</a:t>
            </a:fld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53DF100-F1A4-0634-DE86-C7C9F632833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Altersklassen</a:t>
            </a:r>
            <a:endParaRPr lang="de-AT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73AECAEC-76D4-8BF0-2E32-5C92751D8B3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de-DE" sz="3200" b="1" dirty="0" err="1"/>
              <a:t>Gamswild</a:t>
            </a:r>
            <a:r>
              <a:rPr lang="de-DE" sz="3200" b="1" dirty="0"/>
              <a:t> - männlich</a:t>
            </a:r>
            <a:endParaRPr lang="de-AT" sz="3200" b="1" dirty="0"/>
          </a:p>
        </p:txBody>
      </p:sp>
      <p:sp>
        <p:nvSpPr>
          <p:cNvPr id="19" name="Inhaltsplatzhalter 2">
            <a:extLst>
              <a:ext uri="{FF2B5EF4-FFF2-40B4-BE49-F238E27FC236}">
                <a16:creationId xmlns:a16="http://schemas.microsoft.com/office/drawing/2014/main" id="{4AEAA37F-BDA6-952B-696E-70E6D9A17724}"/>
              </a:ext>
            </a:extLst>
          </p:cNvPr>
          <p:cNvSpPr txBox="1">
            <a:spLocks/>
          </p:cNvSpPr>
          <p:nvPr/>
        </p:nvSpPr>
        <p:spPr>
          <a:xfrm>
            <a:off x="6300248" y="1988035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 bis 2</a:t>
            </a:r>
            <a:endParaRPr lang="de-AT" sz="3200" dirty="0"/>
          </a:p>
        </p:txBody>
      </p:sp>
      <p:sp>
        <p:nvSpPr>
          <p:cNvPr id="20" name="Textplatzhalter 3">
            <a:extLst>
              <a:ext uri="{FF2B5EF4-FFF2-40B4-BE49-F238E27FC236}">
                <a16:creationId xmlns:a16="http://schemas.microsoft.com/office/drawing/2014/main" id="{32420723-ADA6-2F65-514D-63021AFF9A4F}"/>
              </a:ext>
            </a:extLst>
          </p:cNvPr>
          <p:cNvSpPr txBox="1">
            <a:spLocks/>
          </p:cNvSpPr>
          <p:nvPr/>
        </p:nvSpPr>
        <p:spPr>
          <a:xfrm>
            <a:off x="227012" y="1988035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Gams-Bock-</a:t>
            </a:r>
            <a:r>
              <a:rPr lang="de-DE" dirty="0" err="1"/>
              <a:t>Jahrling</a:t>
            </a:r>
            <a:endParaRPr lang="de-AT" dirty="0"/>
          </a:p>
        </p:txBody>
      </p:sp>
      <p:sp>
        <p:nvSpPr>
          <p:cNvPr id="21" name="Inhaltsplatzhalter 2">
            <a:extLst>
              <a:ext uri="{FF2B5EF4-FFF2-40B4-BE49-F238E27FC236}">
                <a16:creationId xmlns:a16="http://schemas.microsoft.com/office/drawing/2014/main" id="{5F9FE78B-1EF3-B6AD-603E-29B4E263331F}"/>
              </a:ext>
            </a:extLst>
          </p:cNvPr>
          <p:cNvSpPr txBox="1">
            <a:spLocks/>
          </p:cNvSpPr>
          <p:nvPr/>
        </p:nvSpPr>
        <p:spPr>
          <a:xfrm>
            <a:off x="6300248" y="2955198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de-DE"/>
            </a:defPPr>
            <a:lvl1pPr indent="0" algn="ctr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3200" i="0">
                <a:solidFill>
                  <a:schemeClr val="bg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accent6">
                    <a:lumMod val="75000"/>
                  </a:schemeClr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accent6">
                    <a:lumMod val="75000"/>
                  </a:schemeClr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de-DE" dirty="0"/>
              <a:t>2 bis 3</a:t>
            </a:r>
            <a:endParaRPr lang="de-AT" dirty="0"/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27E97317-2756-8F75-A72A-0055AD69018B}"/>
              </a:ext>
            </a:extLst>
          </p:cNvPr>
          <p:cNvSpPr txBox="1">
            <a:spLocks/>
          </p:cNvSpPr>
          <p:nvPr/>
        </p:nvSpPr>
        <p:spPr>
          <a:xfrm>
            <a:off x="227012" y="2955198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Gams-Bock der Klasse III </a:t>
            </a:r>
            <a:r>
              <a:rPr lang="de-DE" sz="1600" dirty="0"/>
              <a:t>(Jugendklasse)</a:t>
            </a:r>
            <a:endParaRPr lang="de-AT" dirty="0"/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BD67A418-06D2-8451-5A2D-B72155CA17C5}"/>
              </a:ext>
            </a:extLst>
          </p:cNvPr>
          <p:cNvSpPr txBox="1">
            <a:spLocks/>
          </p:cNvSpPr>
          <p:nvPr/>
        </p:nvSpPr>
        <p:spPr>
          <a:xfrm>
            <a:off x="6300248" y="3928051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4 bis 7</a:t>
            </a:r>
            <a:endParaRPr lang="de-AT" sz="3200" dirty="0"/>
          </a:p>
        </p:txBody>
      </p:sp>
      <p:sp>
        <p:nvSpPr>
          <p:cNvPr id="24" name="Textplatzhalter 3">
            <a:extLst>
              <a:ext uri="{FF2B5EF4-FFF2-40B4-BE49-F238E27FC236}">
                <a16:creationId xmlns:a16="http://schemas.microsoft.com/office/drawing/2014/main" id="{ED73E1D3-DF1E-D177-BFFC-8841621906DA}"/>
              </a:ext>
            </a:extLst>
          </p:cNvPr>
          <p:cNvSpPr txBox="1">
            <a:spLocks/>
          </p:cNvSpPr>
          <p:nvPr/>
        </p:nvSpPr>
        <p:spPr>
          <a:xfrm>
            <a:off x="227012" y="3928051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Gams-Bock der Klasse II </a:t>
            </a:r>
            <a:r>
              <a:rPr lang="de-DE" sz="1600" dirty="0"/>
              <a:t>(Mittelklasse)</a:t>
            </a:r>
            <a:endParaRPr lang="de-AT" dirty="0"/>
          </a:p>
        </p:txBody>
      </p:sp>
      <p:sp>
        <p:nvSpPr>
          <p:cNvPr id="25" name="Inhaltsplatzhalter 2">
            <a:extLst>
              <a:ext uri="{FF2B5EF4-FFF2-40B4-BE49-F238E27FC236}">
                <a16:creationId xmlns:a16="http://schemas.microsoft.com/office/drawing/2014/main" id="{214834E5-BC02-50BB-6518-B946DD71AFFB}"/>
              </a:ext>
            </a:extLst>
          </p:cNvPr>
          <p:cNvSpPr txBox="1">
            <a:spLocks/>
          </p:cNvSpPr>
          <p:nvPr/>
        </p:nvSpPr>
        <p:spPr>
          <a:xfrm>
            <a:off x="6300248" y="4900904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4000" b="1" dirty="0">
                <a:solidFill>
                  <a:schemeClr val="tx2"/>
                </a:solidFill>
              </a:rPr>
              <a:t>&gt; = 8</a:t>
            </a:r>
            <a:endParaRPr lang="de-AT" sz="4000" b="1" dirty="0">
              <a:solidFill>
                <a:schemeClr val="tx2"/>
              </a:solidFill>
            </a:endParaRPr>
          </a:p>
        </p:txBody>
      </p:sp>
      <p:sp>
        <p:nvSpPr>
          <p:cNvPr id="26" name="Textplatzhalter 3">
            <a:extLst>
              <a:ext uri="{FF2B5EF4-FFF2-40B4-BE49-F238E27FC236}">
                <a16:creationId xmlns:a16="http://schemas.microsoft.com/office/drawing/2014/main" id="{46A7AF7C-2A7F-51D1-80C4-B23B70920ADD}"/>
              </a:ext>
            </a:extLst>
          </p:cNvPr>
          <p:cNvSpPr txBox="1">
            <a:spLocks/>
          </p:cNvSpPr>
          <p:nvPr/>
        </p:nvSpPr>
        <p:spPr>
          <a:xfrm>
            <a:off x="227012" y="4900904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Gams-Bock der Klasse I (Ernteklasse)</a:t>
            </a:r>
            <a:endParaRPr lang="de-AT" dirty="0"/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67236416-1E0A-3A43-012D-BAC9198928AE}"/>
              </a:ext>
            </a:extLst>
          </p:cNvPr>
          <p:cNvSpPr txBox="1">
            <a:spLocks/>
          </p:cNvSpPr>
          <p:nvPr/>
        </p:nvSpPr>
        <p:spPr>
          <a:xfrm>
            <a:off x="6300248" y="1015182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0 bis 1</a:t>
            </a:r>
            <a:endParaRPr lang="de-AT" sz="3200" dirty="0"/>
          </a:p>
        </p:txBody>
      </p:sp>
      <p:sp>
        <p:nvSpPr>
          <p:cNvPr id="12" name="Textplatzhalter 3">
            <a:extLst>
              <a:ext uri="{FF2B5EF4-FFF2-40B4-BE49-F238E27FC236}">
                <a16:creationId xmlns:a16="http://schemas.microsoft.com/office/drawing/2014/main" id="{B9B7BC01-083B-D822-8092-2F5D07BF82A3}"/>
              </a:ext>
            </a:extLst>
          </p:cNvPr>
          <p:cNvSpPr txBox="1">
            <a:spLocks/>
          </p:cNvSpPr>
          <p:nvPr/>
        </p:nvSpPr>
        <p:spPr>
          <a:xfrm>
            <a:off x="227012" y="1015182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Gams-Kitz (m/w)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930348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11" grpId="0" animBg="1"/>
      <p:bldP spid="11" grpId="1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1E8B1E-6EFD-AFE0-B7B5-7309030437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88BD4EE2-9992-A2A4-A85A-B14CC4701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8</a:t>
            </a:fld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F7034BF-4C08-9407-09D9-9712B2AE92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Altersklassen</a:t>
            </a:r>
            <a:endParaRPr lang="de-AT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8921A26D-D5D9-515E-A2AD-FD96CA37773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de-DE" sz="3200" b="1" dirty="0"/>
              <a:t>Steinwild - weiblich</a:t>
            </a:r>
            <a:endParaRPr lang="de-AT" sz="3200" b="1" dirty="0"/>
          </a:p>
        </p:txBody>
      </p:sp>
      <p:sp>
        <p:nvSpPr>
          <p:cNvPr id="19" name="Inhaltsplatzhalter 2">
            <a:extLst>
              <a:ext uri="{FF2B5EF4-FFF2-40B4-BE49-F238E27FC236}">
                <a16:creationId xmlns:a16="http://schemas.microsoft.com/office/drawing/2014/main" id="{626FA493-E4A1-7DB1-29AC-DF56FC6CDC04}"/>
              </a:ext>
            </a:extLst>
          </p:cNvPr>
          <p:cNvSpPr txBox="1">
            <a:spLocks/>
          </p:cNvSpPr>
          <p:nvPr/>
        </p:nvSpPr>
        <p:spPr>
          <a:xfrm>
            <a:off x="6300248" y="1988035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 bis 2</a:t>
            </a:r>
            <a:endParaRPr lang="de-AT" sz="3200" dirty="0"/>
          </a:p>
        </p:txBody>
      </p:sp>
      <p:sp>
        <p:nvSpPr>
          <p:cNvPr id="20" name="Textplatzhalter 3">
            <a:extLst>
              <a:ext uri="{FF2B5EF4-FFF2-40B4-BE49-F238E27FC236}">
                <a16:creationId xmlns:a16="http://schemas.microsoft.com/office/drawing/2014/main" id="{549071C5-A279-0530-2D8E-2A8F7E7F5969}"/>
              </a:ext>
            </a:extLst>
          </p:cNvPr>
          <p:cNvSpPr txBox="1">
            <a:spLocks/>
          </p:cNvSpPr>
          <p:nvPr/>
        </p:nvSpPr>
        <p:spPr>
          <a:xfrm>
            <a:off x="227012" y="1988035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Stein-Geiß-</a:t>
            </a:r>
            <a:r>
              <a:rPr lang="de-DE" dirty="0" err="1"/>
              <a:t>Jahrling</a:t>
            </a:r>
            <a:endParaRPr lang="de-AT" dirty="0"/>
          </a:p>
        </p:txBody>
      </p:sp>
      <p:sp>
        <p:nvSpPr>
          <p:cNvPr id="21" name="Inhaltsplatzhalter 2">
            <a:extLst>
              <a:ext uri="{FF2B5EF4-FFF2-40B4-BE49-F238E27FC236}">
                <a16:creationId xmlns:a16="http://schemas.microsoft.com/office/drawing/2014/main" id="{E3310FEC-AA93-18E5-675F-350D52D7AC9A}"/>
              </a:ext>
            </a:extLst>
          </p:cNvPr>
          <p:cNvSpPr txBox="1">
            <a:spLocks/>
          </p:cNvSpPr>
          <p:nvPr/>
        </p:nvSpPr>
        <p:spPr>
          <a:xfrm>
            <a:off x="6300248" y="2955198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de-DE"/>
            </a:defPPr>
            <a:lvl1pPr indent="0" algn="ctr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3200" i="0">
                <a:solidFill>
                  <a:schemeClr val="bg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accent6">
                    <a:lumMod val="75000"/>
                  </a:schemeClr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accent6">
                    <a:lumMod val="75000"/>
                  </a:schemeClr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de-DE" dirty="0"/>
              <a:t>2 bis 4</a:t>
            </a:r>
            <a:endParaRPr lang="de-AT" dirty="0"/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E21B3B91-5A62-D8CA-77B8-4EE2958EB4D4}"/>
              </a:ext>
            </a:extLst>
          </p:cNvPr>
          <p:cNvSpPr txBox="1">
            <a:spLocks/>
          </p:cNvSpPr>
          <p:nvPr/>
        </p:nvSpPr>
        <p:spPr>
          <a:xfrm>
            <a:off x="227012" y="2955198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Stein-Geiß der Klasse III </a:t>
            </a:r>
            <a:r>
              <a:rPr lang="de-DE" sz="1600" dirty="0"/>
              <a:t>(</a:t>
            </a:r>
            <a:r>
              <a:rPr lang="de-DE" sz="1600" dirty="0" err="1"/>
              <a:t>Jugenklasse</a:t>
            </a:r>
            <a:r>
              <a:rPr lang="de-DE" sz="1600" dirty="0"/>
              <a:t>)</a:t>
            </a:r>
            <a:endParaRPr lang="de-AT" dirty="0"/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1438E3CA-E49D-718E-51F8-6380C52CF0AB}"/>
              </a:ext>
            </a:extLst>
          </p:cNvPr>
          <p:cNvSpPr txBox="1">
            <a:spLocks/>
          </p:cNvSpPr>
          <p:nvPr/>
        </p:nvSpPr>
        <p:spPr>
          <a:xfrm>
            <a:off x="6300248" y="3928051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5 bis 10</a:t>
            </a:r>
            <a:endParaRPr lang="de-AT" sz="3200" dirty="0"/>
          </a:p>
        </p:txBody>
      </p:sp>
      <p:sp>
        <p:nvSpPr>
          <p:cNvPr id="24" name="Textplatzhalter 3">
            <a:extLst>
              <a:ext uri="{FF2B5EF4-FFF2-40B4-BE49-F238E27FC236}">
                <a16:creationId xmlns:a16="http://schemas.microsoft.com/office/drawing/2014/main" id="{E472E07A-D272-C114-09DE-99E135B3969C}"/>
              </a:ext>
            </a:extLst>
          </p:cNvPr>
          <p:cNvSpPr txBox="1">
            <a:spLocks/>
          </p:cNvSpPr>
          <p:nvPr/>
        </p:nvSpPr>
        <p:spPr>
          <a:xfrm>
            <a:off x="227012" y="3928051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Stein-Geiß der Klasse II </a:t>
            </a:r>
            <a:r>
              <a:rPr lang="de-DE" sz="1600" dirty="0"/>
              <a:t>(Mittelklasse)</a:t>
            </a:r>
            <a:endParaRPr lang="de-AT" dirty="0"/>
          </a:p>
        </p:txBody>
      </p:sp>
      <p:sp>
        <p:nvSpPr>
          <p:cNvPr id="25" name="Inhaltsplatzhalter 2">
            <a:extLst>
              <a:ext uri="{FF2B5EF4-FFF2-40B4-BE49-F238E27FC236}">
                <a16:creationId xmlns:a16="http://schemas.microsoft.com/office/drawing/2014/main" id="{F38CC3AC-0CFC-1747-65AF-6EE60DBA9243}"/>
              </a:ext>
            </a:extLst>
          </p:cNvPr>
          <p:cNvSpPr txBox="1">
            <a:spLocks/>
          </p:cNvSpPr>
          <p:nvPr/>
        </p:nvSpPr>
        <p:spPr>
          <a:xfrm>
            <a:off x="6300248" y="4900904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4000" b="1" dirty="0">
                <a:solidFill>
                  <a:schemeClr val="tx2"/>
                </a:solidFill>
              </a:rPr>
              <a:t>&gt; = 11 </a:t>
            </a:r>
            <a:endParaRPr lang="de-AT" sz="4000" b="1" dirty="0">
              <a:solidFill>
                <a:schemeClr val="tx2"/>
              </a:solidFill>
            </a:endParaRPr>
          </a:p>
        </p:txBody>
      </p:sp>
      <p:sp>
        <p:nvSpPr>
          <p:cNvPr id="26" name="Textplatzhalter 3">
            <a:extLst>
              <a:ext uri="{FF2B5EF4-FFF2-40B4-BE49-F238E27FC236}">
                <a16:creationId xmlns:a16="http://schemas.microsoft.com/office/drawing/2014/main" id="{16A7B6FC-1C94-4C1F-98CF-ADA7BC519F26}"/>
              </a:ext>
            </a:extLst>
          </p:cNvPr>
          <p:cNvSpPr txBox="1">
            <a:spLocks/>
          </p:cNvSpPr>
          <p:nvPr/>
        </p:nvSpPr>
        <p:spPr>
          <a:xfrm>
            <a:off x="227012" y="4900904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Stein-Geiß der Klasse I </a:t>
            </a:r>
            <a:r>
              <a:rPr lang="de-DE" sz="1600" dirty="0"/>
              <a:t>(Ernteklasse)</a:t>
            </a:r>
            <a:endParaRPr lang="de-AT" dirty="0"/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EFBAD8B4-C5AE-7E54-3BC9-E5D9A5F4971D}"/>
              </a:ext>
            </a:extLst>
          </p:cNvPr>
          <p:cNvSpPr txBox="1">
            <a:spLocks/>
          </p:cNvSpPr>
          <p:nvPr/>
        </p:nvSpPr>
        <p:spPr>
          <a:xfrm>
            <a:off x="6300248" y="1015182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0 bis 1</a:t>
            </a:r>
            <a:endParaRPr lang="de-AT" sz="3200" dirty="0"/>
          </a:p>
        </p:txBody>
      </p:sp>
      <p:sp>
        <p:nvSpPr>
          <p:cNvPr id="12" name="Textplatzhalter 3">
            <a:extLst>
              <a:ext uri="{FF2B5EF4-FFF2-40B4-BE49-F238E27FC236}">
                <a16:creationId xmlns:a16="http://schemas.microsoft.com/office/drawing/2014/main" id="{46A89622-CB74-DA99-C08D-FA950745649D}"/>
              </a:ext>
            </a:extLst>
          </p:cNvPr>
          <p:cNvSpPr txBox="1">
            <a:spLocks/>
          </p:cNvSpPr>
          <p:nvPr/>
        </p:nvSpPr>
        <p:spPr>
          <a:xfrm>
            <a:off x="227012" y="1015182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Stein-Kitz (m/w)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591041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11" grpId="0" animBg="1"/>
      <p:bldP spid="11" grpId="1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3ACD5-F7D7-2B64-5686-6092ACE333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CD85954B-0468-55B7-E326-7F183355A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73D61-8D74-469F-BEEB-6F4B68B959F8}" type="slidenum">
              <a:rPr lang="de-AT" smtClean="0"/>
              <a:t>9</a:t>
            </a:fld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B4D0541-F3E9-9D33-7590-AC2118B2F36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dirty="0"/>
              <a:t>Altersklassen</a:t>
            </a:r>
            <a:endParaRPr lang="de-AT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29C928B-22DC-A927-7797-C4857416AA2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de-DE" sz="3200" b="1" dirty="0"/>
              <a:t>Steinwild - männlich</a:t>
            </a:r>
            <a:endParaRPr lang="de-AT" sz="3200" b="1" dirty="0"/>
          </a:p>
        </p:txBody>
      </p:sp>
      <p:sp>
        <p:nvSpPr>
          <p:cNvPr id="19" name="Inhaltsplatzhalter 2">
            <a:extLst>
              <a:ext uri="{FF2B5EF4-FFF2-40B4-BE49-F238E27FC236}">
                <a16:creationId xmlns:a16="http://schemas.microsoft.com/office/drawing/2014/main" id="{C180EEF5-A0C9-5836-B8F7-BC7779387800}"/>
              </a:ext>
            </a:extLst>
          </p:cNvPr>
          <p:cNvSpPr txBox="1">
            <a:spLocks/>
          </p:cNvSpPr>
          <p:nvPr/>
        </p:nvSpPr>
        <p:spPr>
          <a:xfrm>
            <a:off x="6300248" y="1988035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1 bis 2</a:t>
            </a:r>
            <a:endParaRPr lang="de-AT" sz="3200" dirty="0"/>
          </a:p>
        </p:txBody>
      </p:sp>
      <p:sp>
        <p:nvSpPr>
          <p:cNvPr id="20" name="Textplatzhalter 3">
            <a:extLst>
              <a:ext uri="{FF2B5EF4-FFF2-40B4-BE49-F238E27FC236}">
                <a16:creationId xmlns:a16="http://schemas.microsoft.com/office/drawing/2014/main" id="{0650B250-7B00-867B-BDBE-4F71C9BFB01C}"/>
              </a:ext>
            </a:extLst>
          </p:cNvPr>
          <p:cNvSpPr txBox="1">
            <a:spLocks/>
          </p:cNvSpPr>
          <p:nvPr/>
        </p:nvSpPr>
        <p:spPr>
          <a:xfrm>
            <a:off x="227012" y="1988035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Stein-Bock-</a:t>
            </a:r>
            <a:r>
              <a:rPr lang="de-DE" dirty="0" err="1"/>
              <a:t>Jahrling</a:t>
            </a:r>
            <a:endParaRPr lang="de-AT" dirty="0"/>
          </a:p>
        </p:txBody>
      </p:sp>
      <p:sp>
        <p:nvSpPr>
          <p:cNvPr id="21" name="Inhaltsplatzhalter 2">
            <a:extLst>
              <a:ext uri="{FF2B5EF4-FFF2-40B4-BE49-F238E27FC236}">
                <a16:creationId xmlns:a16="http://schemas.microsoft.com/office/drawing/2014/main" id="{77E4AF54-69B1-1951-CC83-BF975620F1A6}"/>
              </a:ext>
            </a:extLst>
          </p:cNvPr>
          <p:cNvSpPr txBox="1">
            <a:spLocks/>
          </p:cNvSpPr>
          <p:nvPr/>
        </p:nvSpPr>
        <p:spPr>
          <a:xfrm>
            <a:off x="6300248" y="2955198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defPPr>
              <a:defRPr lang="de-DE"/>
            </a:defPPr>
            <a:lvl1pPr indent="0" algn="ctr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3200" i="0">
                <a:solidFill>
                  <a:schemeClr val="bg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>
                <a:solidFill>
                  <a:schemeClr val="accent6">
                    <a:lumMod val="75000"/>
                  </a:schemeClr>
                </a:solidFill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accent6">
                    <a:lumMod val="75000"/>
                  </a:schemeClr>
                </a:solidFill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>
                <a:solidFill>
                  <a:schemeClr val="accent6">
                    <a:lumMod val="75000"/>
                  </a:schemeClr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de-DE" dirty="0"/>
              <a:t>2 bis 3</a:t>
            </a:r>
            <a:endParaRPr lang="de-AT" dirty="0"/>
          </a:p>
        </p:txBody>
      </p:sp>
      <p:sp>
        <p:nvSpPr>
          <p:cNvPr id="22" name="Textplatzhalter 3">
            <a:extLst>
              <a:ext uri="{FF2B5EF4-FFF2-40B4-BE49-F238E27FC236}">
                <a16:creationId xmlns:a16="http://schemas.microsoft.com/office/drawing/2014/main" id="{2A354840-732C-7D3F-5AA6-C9CFDFE44475}"/>
              </a:ext>
            </a:extLst>
          </p:cNvPr>
          <p:cNvSpPr txBox="1">
            <a:spLocks/>
          </p:cNvSpPr>
          <p:nvPr/>
        </p:nvSpPr>
        <p:spPr>
          <a:xfrm>
            <a:off x="227012" y="2955198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Stein-Bock der </a:t>
            </a:r>
            <a:r>
              <a:rPr lang="de-DE" u="sng" dirty="0"/>
              <a:t>unteren</a:t>
            </a:r>
            <a:r>
              <a:rPr lang="de-DE" dirty="0"/>
              <a:t> Jugendklasse III</a:t>
            </a:r>
            <a:endParaRPr lang="de-AT" dirty="0"/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318017FD-194A-50AD-06A3-B9487F813007}"/>
              </a:ext>
            </a:extLst>
          </p:cNvPr>
          <p:cNvSpPr txBox="1">
            <a:spLocks/>
          </p:cNvSpPr>
          <p:nvPr/>
        </p:nvSpPr>
        <p:spPr>
          <a:xfrm>
            <a:off x="6300248" y="3928051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4 bis 5</a:t>
            </a:r>
            <a:endParaRPr lang="de-AT" sz="3200" dirty="0"/>
          </a:p>
        </p:txBody>
      </p:sp>
      <p:sp>
        <p:nvSpPr>
          <p:cNvPr id="24" name="Textplatzhalter 3">
            <a:extLst>
              <a:ext uri="{FF2B5EF4-FFF2-40B4-BE49-F238E27FC236}">
                <a16:creationId xmlns:a16="http://schemas.microsoft.com/office/drawing/2014/main" id="{90ED1C77-3936-0AA9-323C-079EF89B5ACE}"/>
              </a:ext>
            </a:extLst>
          </p:cNvPr>
          <p:cNvSpPr txBox="1">
            <a:spLocks/>
          </p:cNvSpPr>
          <p:nvPr/>
        </p:nvSpPr>
        <p:spPr>
          <a:xfrm>
            <a:off x="227012" y="3928051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Stein-Bock der </a:t>
            </a:r>
            <a:r>
              <a:rPr lang="de-DE" u="sng" dirty="0"/>
              <a:t>oberen</a:t>
            </a:r>
            <a:r>
              <a:rPr lang="de-DE" dirty="0"/>
              <a:t> Jugendklasse III</a:t>
            </a:r>
            <a:endParaRPr lang="de-AT" dirty="0"/>
          </a:p>
        </p:txBody>
      </p:sp>
      <p:sp>
        <p:nvSpPr>
          <p:cNvPr id="25" name="Inhaltsplatzhalter 2">
            <a:extLst>
              <a:ext uri="{FF2B5EF4-FFF2-40B4-BE49-F238E27FC236}">
                <a16:creationId xmlns:a16="http://schemas.microsoft.com/office/drawing/2014/main" id="{778833EF-9FB1-EE8A-A36E-ACD5B9BE2956}"/>
              </a:ext>
            </a:extLst>
          </p:cNvPr>
          <p:cNvSpPr txBox="1">
            <a:spLocks/>
          </p:cNvSpPr>
          <p:nvPr/>
        </p:nvSpPr>
        <p:spPr>
          <a:xfrm>
            <a:off x="6300248" y="4900904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6 bis 7 </a:t>
            </a:r>
            <a:endParaRPr lang="de-AT" sz="3200" dirty="0"/>
          </a:p>
        </p:txBody>
      </p:sp>
      <p:sp>
        <p:nvSpPr>
          <p:cNvPr id="26" name="Textplatzhalter 3">
            <a:extLst>
              <a:ext uri="{FF2B5EF4-FFF2-40B4-BE49-F238E27FC236}">
                <a16:creationId xmlns:a16="http://schemas.microsoft.com/office/drawing/2014/main" id="{CB53BE2B-28E2-2B5F-900A-39FAAC28A388}"/>
              </a:ext>
            </a:extLst>
          </p:cNvPr>
          <p:cNvSpPr txBox="1">
            <a:spLocks/>
          </p:cNvSpPr>
          <p:nvPr/>
        </p:nvSpPr>
        <p:spPr>
          <a:xfrm>
            <a:off x="227012" y="4900904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Stein-Bock der </a:t>
            </a:r>
            <a:r>
              <a:rPr lang="de-DE" u="sng" dirty="0"/>
              <a:t>unteren</a:t>
            </a:r>
            <a:r>
              <a:rPr lang="de-DE" dirty="0"/>
              <a:t> Mittelklasse II</a:t>
            </a:r>
            <a:endParaRPr lang="de-AT" dirty="0"/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C9F1D776-95AA-12A6-362D-0CEBCA0F9168}"/>
              </a:ext>
            </a:extLst>
          </p:cNvPr>
          <p:cNvSpPr txBox="1">
            <a:spLocks/>
          </p:cNvSpPr>
          <p:nvPr/>
        </p:nvSpPr>
        <p:spPr>
          <a:xfrm>
            <a:off x="6300248" y="1015182"/>
            <a:ext cx="5664739" cy="90813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Tx/>
              <a:buNone/>
              <a:defRPr sz="200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/>
              <a:t>0 bis 1</a:t>
            </a:r>
            <a:endParaRPr lang="de-AT" sz="3200" dirty="0"/>
          </a:p>
        </p:txBody>
      </p:sp>
      <p:sp>
        <p:nvSpPr>
          <p:cNvPr id="12" name="Textplatzhalter 3">
            <a:extLst>
              <a:ext uri="{FF2B5EF4-FFF2-40B4-BE49-F238E27FC236}">
                <a16:creationId xmlns:a16="http://schemas.microsoft.com/office/drawing/2014/main" id="{B029C5F6-300D-2D6E-A323-57A8FFA55EF0}"/>
              </a:ext>
            </a:extLst>
          </p:cNvPr>
          <p:cNvSpPr txBox="1">
            <a:spLocks/>
          </p:cNvSpPr>
          <p:nvPr/>
        </p:nvSpPr>
        <p:spPr>
          <a:xfrm>
            <a:off x="227012" y="1015182"/>
            <a:ext cx="5664741" cy="908136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None/>
              <a:defRPr sz="24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Stein-Kitz (m/w)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295340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11" grpId="0" animBg="1"/>
      <p:bldP spid="11" grpId="1" animBg="1"/>
      <p:bldP spid="12" grpId="0" animBg="1"/>
    </p:bldLst>
  </p:timing>
</p:sld>
</file>

<file path=ppt/theme/theme1.xml><?xml version="1.0" encoding="utf-8"?>
<a:theme xmlns:a="http://schemas.openxmlformats.org/drawingml/2006/main" name="Office">
  <a:themeElements>
    <a:clrScheme name="VUM JäGAR!">
      <a:dk1>
        <a:srgbClr val="756F3A"/>
      </a:dk1>
      <a:lt1>
        <a:sysClr val="window" lastClr="FFFFFF"/>
      </a:lt1>
      <a:dk2>
        <a:srgbClr val="EE771B"/>
      </a:dk2>
      <a:lt2>
        <a:srgbClr val="E8E8E8"/>
      </a:lt2>
      <a:accent1>
        <a:srgbClr val="231001"/>
      </a:accent1>
      <a:accent2>
        <a:srgbClr val="EE771B"/>
      </a:accent2>
      <a:accent3>
        <a:srgbClr val="756F3A"/>
      </a:accent3>
      <a:accent4>
        <a:srgbClr val="8A0000"/>
      </a:accent4>
      <a:accent5>
        <a:srgbClr val="7030A0"/>
      </a:accent5>
      <a:accent6>
        <a:srgbClr val="595959"/>
      </a:accent6>
      <a:hlink>
        <a:srgbClr val="EE771B"/>
      </a:hlink>
      <a:folHlink>
        <a:srgbClr val="00B0F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tailEnd type="triangle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2800" dirty="0" err="1" smtClean="0">
            <a:solidFill>
              <a:schemeClr val="bg2">
                <a:lumMod val="10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 FrageAntwort" id="{A84C3FA1-9867-4C9B-83F3-F016AECE2379}" vid="{427D5FE7-5BFB-4AEA-9F60-1CC3CCA14787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Präsentation FrageAntwort</Template>
  <TotalTime>0</TotalTime>
  <Words>467</Words>
  <Application>Microsoft Office PowerPoint</Application>
  <PresentationFormat>Breitbild</PresentationFormat>
  <Paragraphs>140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9" baseType="lpstr">
      <vt:lpstr>Aptos</vt:lpstr>
      <vt:lpstr>Arial</vt:lpstr>
      <vt:lpstr>Wingdings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German Schneider</dc:creator>
  <cp:lastModifiedBy>German Schneider</cp:lastModifiedBy>
  <cp:revision>20</cp:revision>
  <cp:lastPrinted>2025-06-14T18:31:21Z</cp:lastPrinted>
  <dcterms:created xsi:type="dcterms:W3CDTF">2025-09-11T10:38:47Z</dcterms:created>
  <dcterms:modified xsi:type="dcterms:W3CDTF">2026-02-02T13:22:33Z</dcterms:modified>
</cp:coreProperties>
</file>